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Abril Fatface" panose="02000503000000020003" pitchFamily="2" charset="77"/>
      <p:regular r:id="rId18"/>
    </p:embeddedFont>
    <p:embeddedFont>
      <p:font typeface="Raleway" panose="020B0503030101060003" pitchFamily="34" charset="77"/>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0"/>
  </p:normalViewPr>
  <p:slideViewPr>
    <p:cSldViewPr snapToGrid="0" snapToObjects="1">
      <p:cViewPr varScale="1">
        <p:scale>
          <a:sx n="137" d="100"/>
          <a:sy n="137" d="100"/>
        </p:scale>
        <p:origin x="9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5f391192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2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5ed75ccf_04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476aa7c7e_0_5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8476aa7c7e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5ed75ccf_02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5ed75ccf_02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5ed75ccf_013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476aa7c7e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476aa7c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5f391192_0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476aa7c7e_0_1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476aa7c7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476aa7c7e_0_1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476aa7c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476aa7c7e_0_2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476aa7c7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476aa7c7e_0_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476aa7c7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476aa7c7e_0_3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476aa7c7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0"/>
            <a:ext cx="7680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67900" y="505425"/>
            <a:ext cx="8049125" cy="4132625"/>
          </a:xfrm>
          <a:custGeom>
            <a:avLst/>
            <a:gdLst/>
            <a:ahLst/>
            <a:cxnLst/>
            <a:rect l="l" t="t" r="r" b="b"/>
            <a:pathLst>
              <a:path w="321965" h="165305" extrusionOk="0">
                <a:moveTo>
                  <a:pt x="17881" y="0"/>
                </a:moveTo>
                <a:lnTo>
                  <a:pt x="321965" y="0"/>
                </a:lnTo>
                <a:lnTo>
                  <a:pt x="321965" y="165305"/>
                </a:lnTo>
                <a:lnTo>
                  <a:pt x="17881" y="165305"/>
                </a:lnTo>
                <a:lnTo>
                  <a:pt x="18032" y="39617"/>
                </a:lnTo>
                <a:lnTo>
                  <a:pt x="0" y="22299"/>
                </a:lnTo>
                <a:lnTo>
                  <a:pt x="17881" y="22272"/>
                </a:lnTo>
                <a:close/>
              </a:path>
            </a:pathLst>
          </a:custGeom>
          <a:noFill/>
          <a:ln w="76200" cap="flat" cmpd="sng">
            <a:solidFill>
              <a:srgbClr val="000000"/>
            </a:solidFill>
            <a:prstDash val="solid"/>
            <a:miter lim="8000"/>
            <a:headEnd type="none" w="med" len="med"/>
            <a:tailEnd type="none" w="med" len="med"/>
          </a:ln>
        </p:spPr>
      </p:sp>
      <p:sp>
        <p:nvSpPr>
          <p:cNvPr id="12" name="Google Shape;12;p2"/>
          <p:cNvSpPr txBox="1">
            <a:spLocks noGrp="1"/>
          </p:cNvSpPr>
          <p:nvPr>
            <p:ph type="ctrTitle"/>
          </p:nvPr>
        </p:nvSpPr>
        <p:spPr>
          <a:xfrm>
            <a:off x="1339025" y="848825"/>
            <a:ext cx="5838600" cy="1159800"/>
          </a:xfrm>
          <a:prstGeom prst="rect">
            <a:avLst/>
          </a:prstGeom>
        </p:spPr>
        <p:txBody>
          <a:bodyPr spcFirstLastPara="1" wrap="square" lIns="91425" tIns="91425" rIns="91425" bIns="91425" anchor="t"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1"/>
          <p:cNvSpPr/>
          <p:nvPr/>
        </p:nvSpPr>
        <p:spPr>
          <a:xfrm>
            <a:off x="0" y="0"/>
            <a:ext cx="7680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1"/>
          <p:cNvSpPr/>
          <p:nvPr/>
        </p:nvSpPr>
        <p:spPr>
          <a:xfrm>
            <a:off x="367900" y="505425"/>
            <a:ext cx="8049125" cy="4132625"/>
          </a:xfrm>
          <a:custGeom>
            <a:avLst/>
            <a:gdLst/>
            <a:ahLst/>
            <a:cxnLst/>
            <a:rect l="l" t="t" r="r" b="b"/>
            <a:pathLst>
              <a:path w="321965" h="165305" extrusionOk="0">
                <a:moveTo>
                  <a:pt x="17881" y="0"/>
                </a:moveTo>
                <a:lnTo>
                  <a:pt x="321965" y="0"/>
                </a:lnTo>
                <a:lnTo>
                  <a:pt x="321965" y="165305"/>
                </a:lnTo>
                <a:lnTo>
                  <a:pt x="17881" y="165305"/>
                </a:lnTo>
                <a:lnTo>
                  <a:pt x="18032" y="39617"/>
                </a:lnTo>
                <a:lnTo>
                  <a:pt x="0" y="22299"/>
                </a:lnTo>
                <a:lnTo>
                  <a:pt x="17881" y="22272"/>
                </a:lnTo>
                <a:close/>
              </a:path>
            </a:pathLst>
          </a:custGeom>
          <a:noFill/>
          <a:ln w="76200" cap="flat" cmpd="sng">
            <a:solidFill>
              <a:srgbClr val="000000"/>
            </a:solidFill>
            <a:prstDash val="solid"/>
            <a:miter lim="8000"/>
            <a:headEnd type="none" w="med" len="med"/>
            <a:tailEnd type="none" w="med" len="med"/>
          </a:ln>
        </p:spPr>
      </p:sp>
      <p:sp>
        <p:nvSpPr>
          <p:cNvPr id="62" name="Google Shape;62;p11"/>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p:nvPr/>
        </p:nvSpPr>
        <p:spPr>
          <a:xfrm>
            <a:off x="0" y="0"/>
            <a:ext cx="2523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p:nvPr/>
        </p:nvSpPr>
        <p:spPr>
          <a:xfrm>
            <a:off x="367900" y="505425"/>
            <a:ext cx="8049125" cy="4132625"/>
          </a:xfrm>
          <a:custGeom>
            <a:avLst/>
            <a:gdLst/>
            <a:ahLst/>
            <a:cxnLst/>
            <a:rect l="l" t="t" r="r" b="b"/>
            <a:pathLst>
              <a:path w="321965" h="165305" extrusionOk="0">
                <a:moveTo>
                  <a:pt x="17881" y="0"/>
                </a:moveTo>
                <a:lnTo>
                  <a:pt x="321965" y="0"/>
                </a:lnTo>
                <a:lnTo>
                  <a:pt x="321965" y="165305"/>
                </a:lnTo>
                <a:lnTo>
                  <a:pt x="17881" y="165305"/>
                </a:lnTo>
                <a:lnTo>
                  <a:pt x="18032" y="39617"/>
                </a:lnTo>
                <a:lnTo>
                  <a:pt x="0" y="22299"/>
                </a:lnTo>
                <a:lnTo>
                  <a:pt x="17881" y="22272"/>
                </a:lnTo>
                <a:close/>
              </a:path>
            </a:pathLst>
          </a:custGeom>
          <a:noFill/>
          <a:ln w="76200" cap="flat" cmpd="sng">
            <a:solidFill>
              <a:srgbClr val="000000"/>
            </a:solidFill>
            <a:prstDash val="solid"/>
            <a:miter lim="8000"/>
            <a:headEnd type="none" w="med" len="med"/>
            <a:tailEnd type="none" w="med" len="med"/>
          </a:ln>
        </p:spPr>
      </p:sp>
      <p:sp>
        <p:nvSpPr>
          <p:cNvPr id="16" name="Google Shape;16;p3"/>
          <p:cNvSpPr txBox="1">
            <a:spLocks noGrp="1"/>
          </p:cNvSpPr>
          <p:nvPr>
            <p:ph type="ctrTitle"/>
          </p:nvPr>
        </p:nvSpPr>
        <p:spPr>
          <a:xfrm>
            <a:off x="1351100" y="771900"/>
            <a:ext cx="5832600" cy="1159800"/>
          </a:xfrm>
          <a:prstGeom prst="rect">
            <a:avLst/>
          </a:prstGeom>
        </p:spPr>
        <p:txBody>
          <a:bodyPr spcFirstLastPara="1" wrap="square" lIns="91425" tIns="91425" rIns="91425" bIns="91425" anchor="t" anchorCtr="0">
            <a:noAutofit/>
          </a:bodyPr>
          <a:lstStyle>
            <a:lvl1pPr lvl="0" rtl="0">
              <a:spcBef>
                <a:spcPts val="0"/>
              </a:spcBef>
              <a:spcAft>
                <a:spcPts val="0"/>
              </a:spcAft>
              <a:buSzPts val="5200"/>
              <a:buNone/>
              <a:defRPr sz="52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17" name="Google Shape;17;p3"/>
          <p:cNvSpPr txBox="1">
            <a:spLocks noGrp="1"/>
          </p:cNvSpPr>
          <p:nvPr>
            <p:ph type="subTitle" idx="1"/>
          </p:nvPr>
        </p:nvSpPr>
        <p:spPr>
          <a:xfrm>
            <a:off x="1351100" y="2485801"/>
            <a:ext cx="5832600" cy="78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1800"/>
              <a:buNone/>
              <a:defRPr sz="1800">
                <a:solidFill>
                  <a:srgbClr val="FFFFFF"/>
                </a:solidFill>
                <a:highlight>
                  <a:srgbClr val="000000"/>
                </a:highlight>
              </a:defRPr>
            </a:lvl1pPr>
            <a:lvl2pPr lvl="1" rtl="0">
              <a:spcBef>
                <a:spcPts val="0"/>
              </a:spcBef>
              <a:spcAft>
                <a:spcPts val="0"/>
              </a:spcAft>
              <a:buClr>
                <a:srgbClr val="FFFFFF"/>
              </a:buClr>
              <a:buSzPts val="1800"/>
              <a:buNone/>
              <a:defRPr sz="1800">
                <a:solidFill>
                  <a:srgbClr val="FFFFFF"/>
                </a:solidFill>
                <a:highlight>
                  <a:srgbClr val="000000"/>
                </a:highlight>
              </a:defRPr>
            </a:lvl2pPr>
            <a:lvl3pPr lvl="2" rtl="0">
              <a:spcBef>
                <a:spcPts val="0"/>
              </a:spcBef>
              <a:spcAft>
                <a:spcPts val="0"/>
              </a:spcAft>
              <a:buClr>
                <a:srgbClr val="FFFFFF"/>
              </a:buClr>
              <a:buSzPts val="1800"/>
              <a:buNone/>
              <a:defRPr sz="1800">
                <a:solidFill>
                  <a:srgbClr val="FFFFFF"/>
                </a:solidFill>
                <a:highlight>
                  <a:srgbClr val="000000"/>
                </a:highlight>
              </a:defRPr>
            </a:lvl3pPr>
            <a:lvl4pPr lvl="3" rtl="0">
              <a:spcBef>
                <a:spcPts val="0"/>
              </a:spcBef>
              <a:spcAft>
                <a:spcPts val="0"/>
              </a:spcAft>
              <a:buClr>
                <a:srgbClr val="FFFFFF"/>
              </a:buClr>
              <a:buSzPts val="1800"/>
              <a:buNone/>
              <a:defRPr sz="1800">
                <a:solidFill>
                  <a:srgbClr val="FFFFFF"/>
                </a:solidFill>
                <a:highlight>
                  <a:srgbClr val="000000"/>
                </a:highlight>
              </a:defRPr>
            </a:lvl4pPr>
            <a:lvl5pPr lvl="4" rtl="0">
              <a:spcBef>
                <a:spcPts val="0"/>
              </a:spcBef>
              <a:spcAft>
                <a:spcPts val="0"/>
              </a:spcAft>
              <a:buClr>
                <a:srgbClr val="FFFFFF"/>
              </a:buClr>
              <a:buSzPts val="1800"/>
              <a:buNone/>
              <a:defRPr sz="1800">
                <a:solidFill>
                  <a:srgbClr val="FFFFFF"/>
                </a:solidFill>
                <a:highlight>
                  <a:srgbClr val="000000"/>
                </a:highlight>
              </a:defRPr>
            </a:lvl5pPr>
            <a:lvl6pPr lvl="5" rtl="0">
              <a:spcBef>
                <a:spcPts val="0"/>
              </a:spcBef>
              <a:spcAft>
                <a:spcPts val="0"/>
              </a:spcAft>
              <a:buClr>
                <a:srgbClr val="FFFFFF"/>
              </a:buClr>
              <a:buSzPts val="1800"/>
              <a:buNone/>
              <a:defRPr sz="1800">
                <a:solidFill>
                  <a:srgbClr val="FFFFFF"/>
                </a:solidFill>
                <a:highlight>
                  <a:srgbClr val="000000"/>
                </a:highlight>
              </a:defRPr>
            </a:lvl6pPr>
            <a:lvl7pPr lvl="6" rtl="0">
              <a:spcBef>
                <a:spcPts val="0"/>
              </a:spcBef>
              <a:spcAft>
                <a:spcPts val="0"/>
              </a:spcAft>
              <a:buClr>
                <a:srgbClr val="FFFFFF"/>
              </a:buClr>
              <a:buSzPts val="1800"/>
              <a:buNone/>
              <a:defRPr sz="1800">
                <a:solidFill>
                  <a:srgbClr val="FFFFFF"/>
                </a:solidFill>
                <a:highlight>
                  <a:srgbClr val="000000"/>
                </a:highlight>
              </a:defRPr>
            </a:lvl7pPr>
            <a:lvl8pPr lvl="7" rtl="0">
              <a:spcBef>
                <a:spcPts val="0"/>
              </a:spcBef>
              <a:spcAft>
                <a:spcPts val="0"/>
              </a:spcAft>
              <a:buClr>
                <a:srgbClr val="FFFFFF"/>
              </a:buClr>
              <a:buSzPts val="1800"/>
              <a:buNone/>
              <a:defRPr sz="1800">
                <a:solidFill>
                  <a:srgbClr val="FFFFFF"/>
                </a:solidFill>
                <a:highlight>
                  <a:srgbClr val="000000"/>
                </a:highlight>
              </a:defRPr>
            </a:lvl8pPr>
            <a:lvl9pPr lvl="8" rtl="0">
              <a:spcBef>
                <a:spcPts val="0"/>
              </a:spcBef>
              <a:spcAft>
                <a:spcPts val="0"/>
              </a:spcAft>
              <a:buClr>
                <a:srgbClr val="FFFFFF"/>
              </a:buClr>
              <a:buSzPts val="1800"/>
              <a:buNone/>
              <a:defRPr sz="1800">
                <a:solidFill>
                  <a:srgbClr val="FFFFFF"/>
                </a:solidFill>
                <a:highlight>
                  <a:srgbClr val="000000"/>
                </a:highlight>
              </a:defRPr>
            </a:lvl9pPr>
          </a:lstStyle>
          <a:p>
            <a:endParaRPr/>
          </a:p>
        </p:txBody>
      </p:sp>
      <p:sp>
        <p:nvSpPr>
          <p:cNvPr id="18" name="Google Shape;18;p3"/>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9"/>
        <p:cNvGrpSpPr/>
        <p:nvPr/>
      </p:nvGrpSpPr>
      <p:grpSpPr>
        <a:xfrm>
          <a:off x="0" y="0"/>
          <a:ext cx="0" cy="0"/>
          <a:chOff x="0" y="0"/>
          <a:chExt cx="0" cy="0"/>
        </a:xfrm>
      </p:grpSpPr>
      <p:sp>
        <p:nvSpPr>
          <p:cNvPr id="20" name="Google Shape;20;p4"/>
          <p:cNvSpPr/>
          <p:nvPr/>
        </p:nvSpPr>
        <p:spPr>
          <a:xfrm>
            <a:off x="0" y="0"/>
            <a:ext cx="7680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367900" y="505425"/>
            <a:ext cx="8049125" cy="4132625"/>
          </a:xfrm>
          <a:custGeom>
            <a:avLst/>
            <a:gdLst/>
            <a:ahLst/>
            <a:cxnLst/>
            <a:rect l="l" t="t" r="r" b="b"/>
            <a:pathLst>
              <a:path w="321965" h="165305" extrusionOk="0">
                <a:moveTo>
                  <a:pt x="17881" y="0"/>
                </a:moveTo>
                <a:lnTo>
                  <a:pt x="321965" y="0"/>
                </a:lnTo>
                <a:lnTo>
                  <a:pt x="321965" y="165305"/>
                </a:lnTo>
                <a:lnTo>
                  <a:pt x="17881" y="165305"/>
                </a:lnTo>
                <a:lnTo>
                  <a:pt x="18032" y="39617"/>
                </a:lnTo>
                <a:lnTo>
                  <a:pt x="0" y="22299"/>
                </a:lnTo>
                <a:lnTo>
                  <a:pt x="17881" y="22272"/>
                </a:lnTo>
                <a:close/>
              </a:path>
            </a:pathLst>
          </a:custGeom>
          <a:noFill/>
          <a:ln w="76200" cap="flat" cmpd="sng">
            <a:solidFill>
              <a:srgbClr val="000000"/>
            </a:solidFill>
            <a:prstDash val="solid"/>
            <a:miter lim="8000"/>
            <a:headEnd type="none" w="med" len="med"/>
            <a:tailEnd type="none" w="med" len="med"/>
          </a:ln>
        </p:spPr>
      </p:sp>
      <p:sp>
        <p:nvSpPr>
          <p:cNvPr id="22" name="Google Shape;22;p4"/>
          <p:cNvSpPr txBox="1">
            <a:spLocks noGrp="1"/>
          </p:cNvSpPr>
          <p:nvPr>
            <p:ph type="body" idx="1"/>
          </p:nvPr>
        </p:nvSpPr>
        <p:spPr>
          <a:xfrm>
            <a:off x="1910425" y="1051950"/>
            <a:ext cx="5321400" cy="819900"/>
          </a:xfrm>
          <a:prstGeom prst="rect">
            <a:avLst/>
          </a:prstGeom>
        </p:spPr>
        <p:txBody>
          <a:bodyPr spcFirstLastPara="1" wrap="square" lIns="91425" tIns="91425" rIns="91425" bIns="91425" anchor="t" anchorCtr="0">
            <a:noAutofit/>
          </a:bodyPr>
          <a:lstStyle>
            <a:lvl1pPr marL="457200" lvl="0" indent="-444500" rtl="0">
              <a:spcBef>
                <a:spcPts val="600"/>
              </a:spcBef>
              <a:spcAft>
                <a:spcPts val="0"/>
              </a:spcAft>
              <a:buSzPts val="3400"/>
              <a:buFont typeface="Abril Fatface"/>
              <a:buChar char="▫"/>
              <a:defRPr sz="3400">
                <a:latin typeface="Abril Fatface"/>
                <a:ea typeface="Abril Fatface"/>
                <a:cs typeface="Abril Fatface"/>
                <a:sym typeface="Abril Fatface"/>
              </a:defRPr>
            </a:lvl1pPr>
            <a:lvl2pPr marL="914400" lvl="1" indent="-444500" rtl="0">
              <a:spcBef>
                <a:spcPts val="0"/>
              </a:spcBef>
              <a:spcAft>
                <a:spcPts val="0"/>
              </a:spcAft>
              <a:buSzPts val="3400"/>
              <a:buFont typeface="Abril Fatface"/>
              <a:buChar char="◦"/>
              <a:defRPr sz="3400">
                <a:latin typeface="Abril Fatface"/>
                <a:ea typeface="Abril Fatface"/>
                <a:cs typeface="Abril Fatface"/>
                <a:sym typeface="Abril Fatface"/>
              </a:defRPr>
            </a:lvl2pPr>
            <a:lvl3pPr marL="1371600" lvl="2" indent="-444500" rtl="0">
              <a:spcBef>
                <a:spcPts val="0"/>
              </a:spcBef>
              <a:spcAft>
                <a:spcPts val="0"/>
              </a:spcAft>
              <a:buSzPts val="3400"/>
              <a:buFont typeface="Abril Fatface"/>
              <a:buChar char="■"/>
              <a:defRPr sz="3400">
                <a:latin typeface="Abril Fatface"/>
                <a:ea typeface="Abril Fatface"/>
                <a:cs typeface="Abril Fatface"/>
                <a:sym typeface="Abril Fatface"/>
              </a:defRPr>
            </a:lvl3pPr>
            <a:lvl4pPr marL="1828800" lvl="3" indent="-444500" rtl="0">
              <a:spcBef>
                <a:spcPts val="0"/>
              </a:spcBef>
              <a:spcAft>
                <a:spcPts val="0"/>
              </a:spcAft>
              <a:buSzPts val="3400"/>
              <a:buFont typeface="Abril Fatface"/>
              <a:buChar char="●"/>
              <a:defRPr sz="3400">
                <a:latin typeface="Abril Fatface"/>
                <a:ea typeface="Abril Fatface"/>
                <a:cs typeface="Abril Fatface"/>
                <a:sym typeface="Abril Fatface"/>
              </a:defRPr>
            </a:lvl4pPr>
            <a:lvl5pPr marL="2286000" lvl="4" indent="-444500" rtl="0">
              <a:spcBef>
                <a:spcPts val="0"/>
              </a:spcBef>
              <a:spcAft>
                <a:spcPts val="0"/>
              </a:spcAft>
              <a:buSzPts val="3400"/>
              <a:buFont typeface="Abril Fatface"/>
              <a:buChar char="○"/>
              <a:defRPr sz="3400">
                <a:latin typeface="Abril Fatface"/>
                <a:ea typeface="Abril Fatface"/>
                <a:cs typeface="Abril Fatface"/>
                <a:sym typeface="Abril Fatface"/>
              </a:defRPr>
            </a:lvl5pPr>
            <a:lvl6pPr marL="2743200" lvl="5" indent="-444500" rtl="0">
              <a:spcBef>
                <a:spcPts val="0"/>
              </a:spcBef>
              <a:spcAft>
                <a:spcPts val="0"/>
              </a:spcAft>
              <a:buSzPts val="3400"/>
              <a:buFont typeface="Abril Fatface"/>
              <a:buChar char="■"/>
              <a:defRPr sz="3400">
                <a:latin typeface="Abril Fatface"/>
                <a:ea typeface="Abril Fatface"/>
                <a:cs typeface="Abril Fatface"/>
                <a:sym typeface="Abril Fatface"/>
              </a:defRPr>
            </a:lvl6pPr>
            <a:lvl7pPr marL="3200400" lvl="6" indent="-444500" rtl="0">
              <a:spcBef>
                <a:spcPts val="0"/>
              </a:spcBef>
              <a:spcAft>
                <a:spcPts val="0"/>
              </a:spcAft>
              <a:buSzPts val="3400"/>
              <a:buFont typeface="Abril Fatface"/>
              <a:buChar char="●"/>
              <a:defRPr sz="3400">
                <a:latin typeface="Abril Fatface"/>
                <a:ea typeface="Abril Fatface"/>
                <a:cs typeface="Abril Fatface"/>
                <a:sym typeface="Abril Fatface"/>
              </a:defRPr>
            </a:lvl7pPr>
            <a:lvl8pPr marL="3657600" lvl="7" indent="-444500" rtl="0">
              <a:spcBef>
                <a:spcPts val="0"/>
              </a:spcBef>
              <a:spcAft>
                <a:spcPts val="0"/>
              </a:spcAft>
              <a:buSzPts val="3400"/>
              <a:buFont typeface="Abril Fatface"/>
              <a:buChar char="○"/>
              <a:defRPr sz="3400">
                <a:latin typeface="Abril Fatface"/>
                <a:ea typeface="Abril Fatface"/>
                <a:cs typeface="Abril Fatface"/>
                <a:sym typeface="Abril Fatface"/>
              </a:defRPr>
            </a:lvl8pPr>
            <a:lvl9pPr marL="4114800" lvl="8" indent="-444500">
              <a:spcBef>
                <a:spcPts val="0"/>
              </a:spcBef>
              <a:spcAft>
                <a:spcPts val="0"/>
              </a:spcAft>
              <a:buSzPts val="3400"/>
              <a:buFont typeface="Abril Fatface"/>
              <a:buChar char="■"/>
              <a:defRPr sz="3400">
                <a:latin typeface="Abril Fatface"/>
                <a:ea typeface="Abril Fatface"/>
                <a:cs typeface="Abril Fatface"/>
                <a:sym typeface="Abril Fatface"/>
              </a:defRPr>
            </a:lvl9pPr>
          </a:lstStyle>
          <a:p>
            <a:endParaRPr/>
          </a:p>
        </p:txBody>
      </p:sp>
      <p:sp>
        <p:nvSpPr>
          <p:cNvPr id="23" name="Google Shape;23;p4"/>
          <p:cNvSpPr txBox="1"/>
          <p:nvPr/>
        </p:nvSpPr>
        <p:spPr>
          <a:xfrm>
            <a:off x="814275" y="892575"/>
            <a:ext cx="17088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7200" b="1">
                <a:latin typeface="Raleway"/>
                <a:ea typeface="Raleway"/>
                <a:cs typeface="Raleway"/>
                <a:sym typeface="Raleway"/>
              </a:rPr>
              <a:t>“</a:t>
            </a:r>
            <a:endParaRPr sz="7200" b="1">
              <a:latin typeface="Raleway"/>
              <a:ea typeface="Raleway"/>
              <a:cs typeface="Raleway"/>
              <a:sym typeface="Raleway"/>
            </a:endParaRPr>
          </a:p>
        </p:txBody>
      </p:sp>
      <p:sp>
        <p:nvSpPr>
          <p:cNvPr id="24" name="Google Shape;24;p4"/>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atin typeface="Abril Fatface"/>
                <a:ea typeface="Abril Fatface"/>
                <a:cs typeface="Abril Fatface"/>
                <a:sym typeface="Abril Fatface"/>
              </a:defRPr>
            </a:lvl1pPr>
            <a:lvl2pPr lvl="1">
              <a:buNone/>
              <a:defRPr>
                <a:latin typeface="Abril Fatface"/>
                <a:ea typeface="Abril Fatface"/>
                <a:cs typeface="Abril Fatface"/>
                <a:sym typeface="Abril Fatface"/>
              </a:defRPr>
            </a:lvl2pPr>
            <a:lvl3pPr lvl="2">
              <a:buNone/>
              <a:defRPr>
                <a:latin typeface="Abril Fatface"/>
                <a:ea typeface="Abril Fatface"/>
                <a:cs typeface="Abril Fatface"/>
                <a:sym typeface="Abril Fatface"/>
              </a:defRPr>
            </a:lvl3pPr>
            <a:lvl4pPr lvl="3">
              <a:buNone/>
              <a:defRPr>
                <a:latin typeface="Abril Fatface"/>
                <a:ea typeface="Abril Fatface"/>
                <a:cs typeface="Abril Fatface"/>
                <a:sym typeface="Abril Fatface"/>
              </a:defRPr>
            </a:lvl4pPr>
            <a:lvl5pPr lvl="4">
              <a:buNone/>
              <a:defRPr>
                <a:latin typeface="Abril Fatface"/>
                <a:ea typeface="Abril Fatface"/>
                <a:cs typeface="Abril Fatface"/>
                <a:sym typeface="Abril Fatface"/>
              </a:defRPr>
            </a:lvl5pPr>
            <a:lvl6pPr lvl="5">
              <a:buNone/>
              <a:defRPr>
                <a:latin typeface="Abril Fatface"/>
                <a:ea typeface="Abril Fatface"/>
                <a:cs typeface="Abril Fatface"/>
                <a:sym typeface="Abril Fatface"/>
              </a:defRPr>
            </a:lvl6pPr>
            <a:lvl7pPr lvl="6">
              <a:buNone/>
              <a:defRPr>
                <a:latin typeface="Abril Fatface"/>
                <a:ea typeface="Abril Fatface"/>
                <a:cs typeface="Abril Fatface"/>
                <a:sym typeface="Abril Fatface"/>
              </a:defRPr>
            </a:lvl7pPr>
            <a:lvl8pPr lvl="7">
              <a:buNone/>
              <a:defRPr>
                <a:latin typeface="Abril Fatface"/>
                <a:ea typeface="Abril Fatface"/>
                <a:cs typeface="Abril Fatface"/>
                <a:sym typeface="Abril Fatface"/>
              </a:defRPr>
            </a:lvl8pPr>
            <a:lvl9pPr lvl="8">
              <a:buNone/>
              <a:defRPr>
                <a:latin typeface="Abril Fatface"/>
                <a:ea typeface="Abril Fatface"/>
                <a:cs typeface="Abril Fatface"/>
                <a:sym typeface="Abril Fatfac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p:nvPr/>
        </p:nvSpPr>
        <p:spPr>
          <a:xfrm>
            <a:off x="0" y="0"/>
            <a:ext cx="2523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a:off x="515675" y="780975"/>
            <a:ext cx="2616300" cy="2299050"/>
          </a:xfrm>
          <a:custGeom>
            <a:avLst/>
            <a:gdLst/>
            <a:ahLst/>
            <a:cxnLst/>
            <a:rect l="l" t="t" r="r" b="b"/>
            <a:pathLst>
              <a:path w="104652" h="91962" extrusionOk="0">
                <a:moveTo>
                  <a:pt x="13884" y="0"/>
                </a:moveTo>
                <a:lnTo>
                  <a:pt x="104652" y="0"/>
                </a:lnTo>
                <a:lnTo>
                  <a:pt x="104652" y="91962"/>
                </a:lnTo>
                <a:lnTo>
                  <a:pt x="13884" y="91962"/>
                </a:lnTo>
                <a:lnTo>
                  <a:pt x="13884" y="26275"/>
                </a:lnTo>
                <a:lnTo>
                  <a:pt x="0" y="12391"/>
                </a:lnTo>
                <a:lnTo>
                  <a:pt x="13884" y="12391"/>
                </a:lnTo>
                <a:close/>
              </a:path>
            </a:pathLst>
          </a:custGeom>
          <a:noFill/>
          <a:ln w="76200" cap="flat" cmpd="sng">
            <a:solidFill>
              <a:srgbClr val="000000"/>
            </a:solidFill>
            <a:prstDash val="solid"/>
            <a:miter lim="8000"/>
            <a:headEnd type="none" w="med" len="med"/>
            <a:tailEnd type="none" w="med" len="med"/>
          </a:ln>
        </p:spPr>
      </p:sp>
      <p:sp>
        <p:nvSpPr>
          <p:cNvPr id="28" name="Google Shape;28;p5"/>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9" name="Google Shape;29;p5"/>
          <p:cNvSpPr txBox="1">
            <a:spLocks noGrp="1"/>
          </p:cNvSpPr>
          <p:nvPr>
            <p:ph type="body" idx="1"/>
          </p:nvPr>
        </p:nvSpPr>
        <p:spPr>
          <a:xfrm>
            <a:off x="4112850" y="599950"/>
            <a:ext cx="4016100" cy="35757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SzPts val="2200"/>
              <a:buChar char="▫"/>
              <a:defRPr/>
            </a:lvl1pPr>
            <a:lvl2pPr marL="914400" lvl="1" indent="-368300">
              <a:spcBef>
                <a:spcPts val="0"/>
              </a:spcBef>
              <a:spcAft>
                <a:spcPts val="0"/>
              </a:spcAft>
              <a:buSzPts val="2200"/>
              <a:buChar char="◦"/>
              <a:defRPr/>
            </a:lvl2pPr>
            <a:lvl3pPr marL="1371600" lvl="2" indent="-368300">
              <a:spcBef>
                <a:spcPts val="0"/>
              </a:spcBef>
              <a:spcAft>
                <a:spcPts val="0"/>
              </a:spcAft>
              <a:buSzPts val="2200"/>
              <a:buChar char="■"/>
              <a:defRPr/>
            </a:lvl3pPr>
            <a:lvl4pPr marL="1828800" lvl="3" indent="-368300">
              <a:spcBef>
                <a:spcPts val="0"/>
              </a:spcBef>
              <a:spcAft>
                <a:spcPts val="0"/>
              </a:spcAft>
              <a:buSzPts val="2200"/>
              <a:buChar char="●"/>
              <a:defRPr/>
            </a:lvl4pPr>
            <a:lvl5pPr marL="2286000" lvl="4" indent="-368300">
              <a:spcBef>
                <a:spcPts val="0"/>
              </a:spcBef>
              <a:spcAft>
                <a:spcPts val="0"/>
              </a:spcAft>
              <a:buSzPts val="2200"/>
              <a:buChar char="○"/>
              <a:defRPr/>
            </a:lvl5pPr>
            <a:lvl6pPr marL="2743200" lvl="5" indent="-368300">
              <a:spcBef>
                <a:spcPts val="0"/>
              </a:spcBef>
              <a:spcAft>
                <a:spcPts val="0"/>
              </a:spcAft>
              <a:buSzPts val="2200"/>
              <a:buChar char="■"/>
              <a:defRPr/>
            </a:lvl6pPr>
            <a:lvl7pPr marL="3200400" lvl="6" indent="-368300">
              <a:spcBef>
                <a:spcPts val="0"/>
              </a:spcBef>
              <a:spcAft>
                <a:spcPts val="0"/>
              </a:spcAft>
              <a:buSzPts val="2200"/>
              <a:buChar char="●"/>
              <a:defRPr/>
            </a:lvl7pPr>
            <a:lvl8pPr marL="3657600" lvl="7" indent="-368300">
              <a:spcBef>
                <a:spcPts val="0"/>
              </a:spcBef>
              <a:spcAft>
                <a:spcPts val="0"/>
              </a:spcAft>
              <a:buSzPts val="2200"/>
              <a:buChar char="○"/>
              <a:defRPr/>
            </a:lvl8pPr>
            <a:lvl9pPr marL="4114800" lvl="8" indent="-368300">
              <a:spcBef>
                <a:spcPts val="0"/>
              </a:spcBef>
              <a:spcAft>
                <a:spcPts val="0"/>
              </a:spcAft>
              <a:buSzPts val="2200"/>
              <a:buChar char="■"/>
              <a:defRPr/>
            </a:lvl9pPr>
          </a:lstStyle>
          <a:p>
            <a:endParaRPr/>
          </a:p>
        </p:txBody>
      </p:sp>
      <p:sp>
        <p:nvSpPr>
          <p:cNvPr id="30" name="Google Shape;30;p5"/>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1"/>
        <p:cNvGrpSpPr/>
        <p:nvPr/>
      </p:nvGrpSpPr>
      <p:grpSpPr>
        <a:xfrm>
          <a:off x="0" y="0"/>
          <a:ext cx="0" cy="0"/>
          <a:chOff x="0" y="0"/>
          <a:chExt cx="0" cy="0"/>
        </a:xfrm>
      </p:grpSpPr>
      <p:sp>
        <p:nvSpPr>
          <p:cNvPr id="32" name="Google Shape;32;p6"/>
          <p:cNvSpPr/>
          <p:nvPr/>
        </p:nvSpPr>
        <p:spPr>
          <a:xfrm>
            <a:off x="0" y="0"/>
            <a:ext cx="2523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515675" y="780975"/>
            <a:ext cx="2616300" cy="2299050"/>
          </a:xfrm>
          <a:custGeom>
            <a:avLst/>
            <a:gdLst/>
            <a:ahLst/>
            <a:cxnLst/>
            <a:rect l="l" t="t" r="r" b="b"/>
            <a:pathLst>
              <a:path w="104652" h="91962" extrusionOk="0">
                <a:moveTo>
                  <a:pt x="13884" y="0"/>
                </a:moveTo>
                <a:lnTo>
                  <a:pt x="104652" y="0"/>
                </a:lnTo>
                <a:lnTo>
                  <a:pt x="104652" y="91962"/>
                </a:lnTo>
                <a:lnTo>
                  <a:pt x="13884" y="91962"/>
                </a:lnTo>
                <a:lnTo>
                  <a:pt x="13884" y="26275"/>
                </a:lnTo>
                <a:lnTo>
                  <a:pt x="0" y="12391"/>
                </a:lnTo>
                <a:lnTo>
                  <a:pt x="13884" y="12391"/>
                </a:lnTo>
                <a:close/>
              </a:path>
            </a:pathLst>
          </a:custGeom>
          <a:noFill/>
          <a:ln w="76200" cap="flat" cmpd="sng">
            <a:solidFill>
              <a:srgbClr val="000000"/>
            </a:solidFill>
            <a:prstDash val="solid"/>
            <a:miter lim="8000"/>
            <a:headEnd type="none" w="med" len="med"/>
            <a:tailEnd type="none" w="med" len="med"/>
          </a:ln>
        </p:spPr>
      </p:sp>
      <p:sp>
        <p:nvSpPr>
          <p:cNvPr id="34" name="Google Shape;34;p6"/>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5" name="Google Shape;35;p6"/>
          <p:cNvSpPr txBox="1">
            <a:spLocks noGrp="1"/>
          </p:cNvSpPr>
          <p:nvPr>
            <p:ph type="body" idx="1"/>
          </p:nvPr>
        </p:nvSpPr>
        <p:spPr>
          <a:xfrm>
            <a:off x="3604900" y="992250"/>
            <a:ext cx="2466600" cy="3933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36" name="Google Shape;36;p6"/>
          <p:cNvSpPr txBox="1">
            <a:spLocks noGrp="1"/>
          </p:cNvSpPr>
          <p:nvPr>
            <p:ph type="body" idx="2"/>
          </p:nvPr>
        </p:nvSpPr>
        <p:spPr>
          <a:xfrm>
            <a:off x="6220100" y="992250"/>
            <a:ext cx="2466600" cy="3933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37" name="Google Shape;37;p6"/>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8"/>
        <p:cNvGrpSpPr/>
        <p:nvPr/>
      </p:nvGrpSpPr>
      <p:grpSpPr>
        <a:xfrm>
          <a:off x="0" y="0"/>
          <a:ext cx="0" cy="0"/>
          <a:chOff x="0" y="0"/>
          <a:chExt cx="0" cy="0"/>
        </a:xfrm>
      </p:grpSpPr>
      <p:sp>
        <p:nvSpPr>
          <p:cNvPr id="39" name="Google Shape;39;p7"/>
          <p:cNvSpPr/>
          <p:nvPr/>
        </p:nvSpPr>
        <p:spPr>
          <a:xfrm>
            <a:off x="0" y="0"/>
            <a:ext cx="2523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p:nvPr/>
        </p:nvSpPr>
        <p:spPr>
          <a:xfrm>
            <a:off x="515675" y="780975"/>
            <a:ext cx="2616300" cy="2299050"/>
          </a:xfrm>
          <a:custGeom>
            <a:avLst/>
            <a:gdLst/>
            <a:ahLst/>
            <a:cxnLst/>
            <a:rect l="l" t="t" r="r" b="b"/>
            <a:pathLst>
              <a:path w="104652" h="91962" extrusionOk="0">
                <a:moveTo>
                  <a:pt x="13884" y="0"/>
                </a:moveTo>
                <a:lnTo>
                  <a:pt x="104652" y="0"/>
                </a:lnTo>
                <a:lnTo>
                  <a:pt x="104652" y="91962"/>
                </a:lnTo>
                <a:lnTo>
                  <a:pt x="13884" y="91962"/>
                </a:lnTo>
                <a:lnTo>
                  <a:pt x="13884" y="26275"/>
                </a:lnTo>
                <a:lnTo>
                  <a:pt x="0" y="12391"/>
                </a:lnTo>
                <a:lnTo>
                  <a:pt x="13884" y="12391"/>
                </a:lnTo>
                <a:close/>
              </a:path>
            </a:pathLst>
          </a:custGeom>
          <a:noFill/>
          <a:ln w="76200" cap="flat" cmpd="sng">
            <a:solidFill>
              <a:srgbClr val="000000"/>
            </a:solidFill>
            <a:prstDash val="solid"/>
            <a:miter lim="8000"/>
            <a:headEnd type="none" w="med" len="med"/>
            <a:tailEnd type="none" w="med" len="med"/>
          </a:ln>
        </p:spPr>
      </p:sp>
      <p:sp>
        <p:nvSpPr>
          <p:cNvPr id="41" name="Google Shape;41;p7"/>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42" name="Google Shape;42;p7"/>
          <p:cNvSpPr txBox="1">
            <a:spLocks noGrp="1"/>
          </p:cNvSpPr>
          <p:nvPr>
            <p:ph type="body" idx="1"/>
          </p:nvPr>
        </p:nvSpPr>
        <p:spPr>
          <a:xfrm>
            <a:off x="3523150" y="1009350"/>
            <a:ext cx="1705500" cy="35694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43" name="Google Shape;43;p7"/>
          <p:cNvSpPr txBox="1">
            <a:spLocks noGrp="1"/>
          </p:cNvSpPr>
          <p:nvPr>
            <p:ph type="body" idx="2"/>
          </p:nvPr>
        </p:nvSpPr>
        <p:spPr>
          <a:xfrm>
            <a:off x="5316438" y="1009350"/>
            <a:ext cx="1705500" cy="35694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44" name="Google Shape;44;p7"/>
          <p:cNvSpPr txBox="1">
            <a:spLocks noGrp="1"/>
          </p:cNvSpPr>
          <p:nvPr>
            <p:ph type="body" idx="3"/>
          </p:nvPr>
        </p:nvSpPr>
        <p:spPr>
          <a:xfrm>
            <a:off x="7109725" y="1009350"/>
            <a:ext cx="1705500" cy="35694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45" name="Google Shape;45;p7"/>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8"/>
          <p:cNvSpPr/>
          <p:nvPr/>
        </p:nvSpPr>
        <p:spPr>
          <a:xfrm>
            <a:off x="0" y="0"/>
            <a:ext cx="2523000" cy="51435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
          <p:cNvSpPr/>
          <p:nvPr/>
        </p:nvSpPr>
        <p:spPr>
          <a:xfrm>
            <a:off x="515675" y="780975"/>
            <a:ext cx="2616300" cy="2299050"/>
          </a:xfrm>
          <a:custGeom>
            <a:avLst/>
            <a:gdLst/>
            <a:ahLst/>
            <a:cxnLst/>
            <a:rect l="l" t="t" r="r" b="b"/>
            <a:pathLst>
              <a:path w="104652" h="91962" extrusionOk="0">
                <a:moveTo>
                  <a:pt x="13884" y="0"/>
                </a:moveTo>
                <a:lnTo>
                  <a:pt x="104652" y="0"/>
                </a:lnTo>
                <a:lnTo>
                  <a:pt x="104652" y="91962"/>
                </a:lnTo>
                <a:lnTo>
                  <a:pt x="13884" y="91962"/>
                </a:lnTo>
                <a:lnTo>
                  <a:pt x="13884" y="26275"/>
                </a:lnTo>
                <a:lnTo>
                  <a:pt x="0" y="12391"/>
                </a:lnTo>
                <a:lnTo>
                  <a:pt x="13884" y="12391"/>
                </a:lnTo>
                <a:close/>
              </a:path>
            </a:pathLst>
          </a:custGeom>
          <a:noFill/>
          <a:ln w="76200" cap="flat" cmpd="sng">
            <a:solidFill>
              <a:srgbClr val="000000"/>
            </a:solidFill>
            <a:prstDash val="solid"/>
            <a:miter lim="8000"/>
            <a:headEnd type="none" w="med" len="med"/>
            <a:tailEnd type="none" w="med" len="med"/>
          </a:ln>
        </p:spPr>
      </p:sp>
      <p:sp>
        <p:nvSpPr>
          <p:cNvPr id="49" name="Google Shape;49;p8"/>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8"/>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1"/>
        <p:cNvGrpSpPr/>
        <p:nvPr/>
      </p:nvGrpSpPr>
      <p:grpSpPr>
        <a:xfrm>
          <a:off x="0" y="0"/>
          <a:ext cx="0" cy="0"/>
          <a:chOff x="0" y="0"/>
          <a:chExt cx="0" cy="0"/>
        </a:xfrm>
      </p:grpSpPr>
      <p:sp>
        <p:nvSpPr>
          <p:cNvPr id="52" name="Google Shape;52;p9"/>
          <p:cNvSpPr/>
          <p:nvPr/>
        </p:nvSpPr>
        <p:spPr>
          <a:xfrm>
            <a:off x="0" y="4122925"/>
            <a:ext cx="9144000" cy="1020600"/>
          </a:xfrm>
          <a:prstGeom prst="rect">
            <a:avLst/>
          </a:prstGeom>
          <a:gradFill>
            <a:gsLst>
              <a:gs pos="0">
                <a:srgbClr val="C0CAFC"/>
              </a:gs>
              <a:gs pos="50000">
                <a:srgbClr val="D0F5FF"/>
              </a:gs>
              <a:gs pos="100000">
                <a:srgbClr val="DAFBDD"/>
              </a:gs>
            </a:gsLst>
            <a:lin ang="189000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p:nvPr/>
        </p:nvSpPr>
        <p:spPr>
          <a:xfrm>
            <a:off x="367900" y="505425"/>
            <a:ext cx="8049125" cy="4132625"/>
          </a:xfrm>
          <a:custGeom>
            <a:avLst/>
            <a:gdLst/>
            <a:ahLst/>
            <a:cxnLst/>
            <a:rect l="l" t="t" r="r" b="b"/>
            <a:pathLst>
              <a:path w="321965" h="165305" extrusionOk="0">
                <a:moveTo>
                  <a:pt x="17881" y="0"/>
                </a:moveTo>
                <a:lnTo>
                  <a:pt x="321965" y="0"/>
                </a:lnTo>
                <a:lnTo>
                  <a:pt x="321965" y="165305"/>
                </a:lnTo>
                <a:lnTo>
                  <a:pt x="17881" y="165305"/>
                </a:lnTo>
                <a:lnTo>
                  <a:pt x="18032" y="39617"/>
                </a:lnTo>
                <a:lnTo>
                  <a:pt x="0" y="22299"/>
                </a:lnTo>
                <a:lnTo>
                  <a:pt x="17881" y="22272"/>
                </a:lnTo>
                <a:close/>
              </a:path>
            </a:pathLst>
          </a:custGeom>
          <a:noFill/>
          <a:ln w="76200" cap="flat" cmpd="sng">
            <a:solidFill>
              <a:srgbClr val="000000"/>
            </a:solidFill>
            <a:prstDash val="solid"/>
            <a:miter lim="8000"/>
            <a:headEnd type="none" w="med" len="med"/>
            <a:tailEnd type="none" w="med" len="med"/>
          </a:ln>
        </p:spPr>
      </p:sp>
      <p:sp>
        <p:nvSpPr>
          <p:cNvPr id="54" name="Google Shape;54;p9"/>
          <p:cNvSpPr txBox="1">
            <a:spLocks noGrp="1"/>
          </p:cNvSpPr>
          <p:nvPr>
            <p:ph type="body" idx="1"/>
          </p:nvPr>
        </p:nvSpPr>
        <p:spPr>
          <a:xfrm>
            <a:off x="821175" y="4089494"/>
            <a:ext cx="7595700" cy="515100"/>
          </a:xfrm>
          <a:prstGeom prst="rect">
            <a:avLst/>
          </a:prstGeom>
        </p:spPr>
        <p:txBody>
          <a:bodyPr spcFirstLastPara="1" wrap="square" lIns="91425" tIns="91425" rIns="91425" bIns="91425" anchor="ctr" anchorCtr="0">
            <a:noAutofit/>
          </a:bodyPr>
          <a:lstStyle>
            <a:lvl1pPr marL="457200" lvl="0" indent="-228600" algn="ctr">
              <a:spcBef>
                <a:spcPts val="360"/>
              </a:spcBef>
              <a:spcAft>
                <a:spcPts val="0"/>
              </a:spcAft>
              <a:buSzPts val="1400"/>
              <a:buNone/>
              <a:defRPr sz="1400"/>
            </a:lvl1pPr>
          </a:lstStyle>
          <a:p>
            <a:endParaRPr/>
          </a:p>
        </p:txBody>
      </p:sp>
      <p:sp>
        <p:nvSpPr>
          <p:cNvPr id="55" name="Google Shape;55;p9"/>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background">
  <p:cSld name="CAPTION_ONLY_1">
    <p:spTree>
      <p:nvGrpSpPr>
        <p:cNvPr id="1" name="Shape 56"/>
        <p:cNvGrpSpPr/>
        <p:nvPr/>
      </p:nvGrpSpPr>
      <p:grpSpPr>
        <a:xfrm>
          <a:off x="0" y="0"/>
          <a:ext cx="0" cy="0"/>
          <a:chOff x="0" y="0"/>
          <a:chExt cx="0" cy="0"/>
        </a:xfrm>
      </p:grpSpPr>
      <p:sp>
        <p:nvSpPr>
          <p:cNvPr id="57" name="Google Shape;57;p10"/>
          <p:cNvSpPr/>
          <p:nvPr/>
        </p:nvSpPr>
        <p:spPr>
          <a:xfrm>
            <a:off x="520300" y="505425"/>
            <a:ext cx="8049125" cy="4132625"/>
          </a:xfrm>
          <a:custGeom>
            <a:avLst/>
            <a:gdLst/>
            <a:ahLst/>
            <a:cxnLst/>
            <a:rect l="l" t="t" r="r" b="b"/>
            <a:pathLst>
              <a:path w="321965" h="165305" extrusionOk="0">
                <a:moveTo>
                  <a:pt x="17881" y="0"/>
                </a:moveTo>
                <a:lnTo>
                  <a:pt x="321965" y="0"/>
                </a:lnTo>
                <a:lnTo>
                  <a:pt x="321965" y="165305"/>
                </a:lnTo>
                <a:lnTo>
                  <a:pt x="17881" y="165305"/>
                </a:lnTo>
                <a:lnTo>
                  <a:pt x="18032" y="39617"/>
                </a:lnTo>
                <a:lnTo>
                  <a:pt x="0" y="22299"/>
                </a:lnTo>
                <a:lnTo>
                  <a:pt x="17881" y="22272"/>
                </a:lnTo>
                <a:close/>
              </a:path>
            </a:pathLst>
          </a:custGeom>
          <a:noFill/>
          <a:ln w="76200" cap="flat" cmpd="sng">
            <a:solidFill>
              <a:srgbClr val="FFFFFF"/>
            </a:solidFill>
            <a:prstDash val="solid"/>
            <a:miter lim="8000"/>
            <a:headEnd type="none" w="med" len="med"/>
            <a:tailEnd type="none" w="med" len="med"/>
          </a:ln>
        </p:spPr>
      </p:sp>
      <p:sp>
        <p:nvSpPr>
          <p:cNvPr id="58" name="Google Shape;58;p10"/>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01500" y="1048150"/>
            <a:ext cx="1836300" cy="1907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400"/>
              <a:buFont typeface="Abril Fatface"/>
              <a:buNone/>
              <a:defRPr sz="2400">
                <a:latin typeface="Abril Fatface"/>
                <a:ea typeface="Abril Fatface"/>
                <a:cs typeface="Abril Fatface"/>
                <a:sym typeface="Abril Fatface"/>
              </a:defRPr>
            </a:lvl1pPr>
            <a:lvl2pPr lvl="1">
              <a:spcBef>
                <a:spcPts val="0"/>
              </a:spcBef>
              <a:spcAft>
                <a:spcPts val="0"/>
              </a:spcAft>
              <a:buSzPts val="2400"/>
              <a:buFont typeface="Abril Fatface"/>
              <a:buNone/>
              <a:defRPr sz="2400">
                <a:latin typeface="Abril Fatface"/>
                <a:ea typeface="Abril Fatface"/>
                <a:cs typeface="Abril Fatface"/>
                <a:sym typeface="Abril Fatface"/>
              </a:defRPr>
            </a:lvl2pPr>
            <a:lvl3pPr lvl="2">
              <a:spcBef>
                <a:spcPts val="0"/>
              </a:spcBef>
              <a:spcAft>
                <a:spcPts val="0"/>
              </a:spcAft>
              <a:buSzPts val="2400"/>
              <a:buFont typeface="Abril Fatface"/>
              <a:buNone/>
              <a:defRPr sz="2400">
                <a:latin typeface="Abril Fatface"/>
                <a:ea typeface="Abril Fatface"/>
                <a:cs typeface="Abril Fatface"/>
                <a:sym typeface="Abril Fatface"/>
              </a:defRPr>
            </a:lvl3pPr>
            <a:lvl4pPr lvl="3">
              <a:spcBef>
                <a:spcPts val="0"/>
              </a:spcBef>
              <a:spcAft>
                <a:spcPts val="0"/>
              </a:spcAft>
              <a:buSzPts val="2400"/>
              <a:buFont typeface="Abril Fatface"/>
              <a:buNone/>
              <a:defRPr sz="2400">
                <a:latin typeface="Abril Fatface"/>
                <a:ea typeface="Abril Fatface"/>
                <a:cs typeface="Abril Fatface"/>
                <a:sym typeface="Abril Fatface"/>
              </a:defRPr>
            </a:lvl4pPr>
            <a:lvl5pPr lvl="4">
              <a:spcBef>
                <a:spcPts val="0"/>
              </a:spcBef>
              <a:spcAft>
                <a:spcPts val="0"/>
              </a:spcAft>
              <a:buSzPts val="2400"/>
              <a:buFont typeface="Abril Fatface"/>
              <a:buNone/>
              <a:defRPr sz="2400">
                <a:latin typeface="Abril Fatface"/>
                <a:ea typeface="Abril Fatface"/>
                <a:cs typeface="Abril Fatface"/>
                <a:sym typeface="Abril Fatface"/>
              </a:defRPr>
            </a:lvl5pPr>
            <a:lvl6pPr lvl="5">
              <a:spcBef>
                <a:spcPts val="0"/>
              </a:spcBef>
              <a:spcAft>
                <a:spcPts val="0"/>
              </a:spcAft>
              <a:buSzPts val="2400"/>
              <a:buFont typeface="Abril Fatface"/>
              <a:buNone/>
              <a:defRPr sz="2400">
                <a:latin typeface="Abril Fatface"/>
                <a:ea typeface="Abril Fatface"/>
                <a:cs typeface="Abril Fatface"/>
                <a:sym typeface="Abril Fatface"/>
              </a:defRPr>
            </a:lvl6pPr>
            <a:lvl7pPr lvl="6">
              <a:spcBef>
                <a:spcPts val="0"/>
              </a:spcBef>
              <a:spcAft>
                <a:spcPts val="0"/>
              </a:spcAft>
              <a:buSzPts val="2400"/>
              <a:buFont typeface="Abril Fatface"/>
              <a:buNone/>
              <a:defRPr sz="2400">
                <a:latin typeface="Abril Fatface"/>
                <a:ea typeface="Abril Fatface"/>
                <a:cs typeface="Abril Fatface"/>
                <a:sym typeface="Abril Fatface"/>
              </a:defRPr>
            </a:lvl7pPr>
            <a:lvl8pPr lvl="7">
              <a:spcBef>
                <a:spcPts val="0"/>
              </a:spcBef>
              <a:spcAft>
                <a:spcPts val="0"/>
              </a:spcAft>
              <a:buSzPts val="2400"/>
              <a:buFont typeface="Abril Fatface"/>
              <a:buNone/>
              <a:defRPr sz="2400">
                <a:latin typeface="Abril Fatface"/>
                <a:ea typeface="Abril Fatface"/>
                <a:cs typeface="Abril Fatface"/>
                <a:sym typeface="Abril Fatface"/>
              </a:defRPr>
            </a:lvl8pPr>
            <a:lvl9pPr lvl="8">
              <a:spcBef>
                <a:spcPts val="0"/>
              </a:spcBef>
              <a:spcAft>
                <a:spcPts val="0"/>
              </a:spcAft>
              <a:buSzPts val="2400"/>
              <a:buFont typeface="Abril Fatface"/>
              <a:buNone/>
              <a:defRPr sz="2400">
                <a:latin typeface="Abril Fatface"/>
                <a:ea typeface="Abril Fatface"/>
                <a:cs typeface="Abril Fatface"/>
                <a:sym typeface="Abril Fatface"/>
              </a:defRPr>
            </a:lvl9pPr>
          </a:lstStyle>
          <a:p>
            <a:endParaRPr/>
          </a:p>
        </p:txBody>
      </p:sp>
      <p:sp>
        <p:nvSpPr>
          <p:cNvPr id="7" name="Google Shape;7;p1"/>
          <p:cNvSpPr txBox="1">
            <a:spLocks noGrp="1"/>
          </p:cNvSpPr>
          <p:nvPr>
            <p:ph type="body" idx="1"/>
          </p:nvPr>
        </p:nvSpPr>
        <p:spPr>
          <a:xfrm>
            <a:off x="4112850" y="599950"/>
            <a:ext cx="4016100" cy="3575700"/>
          </a:xfrm>
          <a:prstGeom prst="rect">
            <a:avLst/>
          </a:prstGeom>
          <a:noFill/>
          <a:ln>
            <a:noFill/>
          </a:ln>
        </p:spPr>
        <p:txBody>
          <a:bodyPr spcFirstLastPara="1" wrap="square" lIns="91425" tIns="91425" rIns="91425" bIns="91425" anchor="t" anchorCtr="0">
            <a:noAutofit/>
          </a:bodyPr>
          <a:lstStyle>
            <a:lvl1pPr marL="457200" lvl="0" indent="-368300">
              <a:spcBef>
                <a:spcPts val="600"/>
              </a:spcBef>
              <a:spcAft>
                <a:spcPts val="0"/>
              </a:spcAft>
              <a:buClr>
                <a:srgbClr val="C0CAFC"/>
              </a:buClr>
              <a:buSzPts val="2200"/>
              <a:buFont typeface="Raleway"/>
              <a:buChar char="▫"/>
              <a:defRPr sz="2200">
                <a:latin typeface="Raleway"/>
                <a:ea typeface="Raleway"/>
                <a:cs typeface="Raleway"/>
                <a:sym typeface="Raleway"/>
              </a:defRPr>
            </a:lvl1pPr>
            <a:lvl2pPr marL="914400" lvl="1" indent="-368300">
              <a:spcBef>
                <a:spcPts val="0"/>
              </a:spcBef>
              <a:spcAft>
                <a:spcPts val="0"/>
              </a:spcAft>
              <a:buClr>
                <a:srgbClr val="BDECE5"/>
              </a:buClr>
              <a:buSzPts val="2200"/>
              <a:buFont typeface="Raleway"/>
              <a:buChar char="◦"/>
              <a:defRPr sz="2200">
                <a:latin typeface="Raleway"/>
                <a:ea typeface="Raleway"/>
                <a:cs typeface="Raleway"/>
                <a:sym typeface="Raleway"/>
              </a:defRPr>
            </a:lvl2pPr>
            <a:lvl3pPr marL="1371600" lvl="2" indent="-368300">
              <a:spcBef>
                <a:spcPts val="0"/>
              </a:spcBef>
              <a:spcAft>
                <a:spcPts val="0"/>
              </a:spcAft>
              <a:buSzPts val="2200"/>
              <a:buFont typeface="Raleway"/>
              <a:buChar char="■"/>
              <a:defRPr sz="2200">
                <a:latin typeface="Raleway"/>
                <a:ea typeface="Raleway"/>
                <a:cs typeface="Raleway"/>
                <a:sym typeface="Raleway"/>
              </a:defRPr>
            </a:lvl3pPr>
            <a:lvl4pPr marL="1828800" lvl="3" indent="-368300">
              <a:spcBef>
                <a:spcPts val="0"/>
              </a:spcBef>
              <a:spcAft>
                <a:spcPts val="0"/>
              </a:spcAft>
              <a:buSzPts val="2200"/>
              <a:buFont typeface="Raleway"/>
              <a:buChar char="●"/>
              <a:defRPr sz="2200">
                <a:latin typeface="Raleway"/>
                <a:ea typeface="Raleway"/>
                <a:cs typeface="Raleway"/>
                <a:sym typeface="Raleway"/>
              </a:defRPr>
            </a:lvl4pPr>
            <a:lvl5pPr marL="2286000" lvl="4" indent="-368300">
              <a:spcBef>
                <a:spcPts val="0"/>
              </a:spcBef>
              <a:spcAft>
                <a:spcPts val="0"/>
              </a:spcAft>
              <a:buSzPts val="2200"/>
              <a:buFont typeface="Raleway"/>
              <a:buChar char="○"/>
              <a:defRPr sz="2200">
                <a:latin typeface="Raleway"/>
                <a:ea typeface="Raleway"/>
                <a:cs typeface="Raleway"/>
                <a:sym typeface="Raleway"/>
              </a:defRPr>
            </a:lvl5pPr>
            <a:lvl6pPr marL="2743200" lvl="5" indent="-368300">
              <a:spcBef>
                <a:spcPts val="0"/>
              </a:spcBef>
              <a:spcAft>
                <a:spcPts val="0"/>
              </a:spcAft>
              <a:buSzPts val="2200"/>
              <a:buFont typeface="Raleway"/>
              <a:buChar char="■"/>
              <a:defRPr sz="2200">
                <a:latin typeface="Raleway"/>
                <a:ea typeface="Raleway"/>
                <a:cs typeface="Raleway"/>
                <a:sym typeface="Raleway"/>
              </a:defRPr>
            </a:lvl6pPr>
            <a:lvl7pPr marL="3200400" lvl="6" indent="-368300">
              <a:spcBef>
                <a:spcPts val="0"/>
              </a:spcBef>
              <a:spcAft>
                <a:spcPts val="0"/>
              </a:spcAft>
              <a:buSzPts val="2200"/>
              <a:buFont typeface="Raleway"/>
              <a:buChar char="●"/>
              <a:defRPr sz="2200">
                <a:latin typeface="Raleway"/>
                <a:ea typeface="Raleway"/>
                <a:cs typeface="Raleway"/>
                <a:sym typeface="Raleway"/>
              </a:defRPr>
            </a:lvl7pPr>
            <a:lvl8pPr marL="3657600" lvl="7" indent="-368300">
              <a:spcBef>
                <a:spcPts val="0"/>
              </a:spcBef>
              <a:spcAft>
                <a:spcPts val="0"/>
              </a:spcAft>
              <a:buSzPts val="2200"/>
              <a:buFont typeface="Raleway"/>
              <a:buChar char="○"/>
              <a:defRPr sz="2200">
                <a:latin typeface="Raleway"/>
                <a:ea typeface="Raleway"/>
                <a:cs typeface="Raleway"/>
                <a:sym typeface="Raleway"/>
              </a:defRPr>
            </a:lvl8pPr>
            <a:lvl9pPr marL="4114800" lvl="8" indent="-368300">
              <a:spcBef>
                <a:spcPts val="0"/>
              </a:spcBef>
              <a:spcAft>
                <a:spcPts val="0"/>
              </a:spcAft>
              <a:buSzPts val="2200"/>
              <a:buFont typeface="Raleway"/>
              <a:buChar char="■"/>
              <a:defRPr sz="2200">
                <a:latin typeface="Raleway"/>
                <a:ea typeface="Raleway"/>
                <a:cs typeface="Raleway"/>
                <a:sym typeface="Raleway"/>
              </a:defRPr>
            </a:lvl9pPr>
          </a:lstStyle>
          <a:p>
            <a:endParaRPr/>
          </a:p>
        </p:txBody>
      </p:sp>
      <p:sp>
        <p:nvSpPr>
          <p:cNvPr id="8" name="Google Shape;8;p1"/>
          <p:cNvSpPr txBox="1">
            <a:spLocks noGrp="1"/>
          </p:cNvSpPr>
          <p:nvPr>
            <p:ph type="sldNum" idx="12"/>
          </p:nvPr>
        </p:nvSpPr>
        <p:spPr>
          <a:xfrm>
            <a:off x="8536449" y="4749851"/>
            <a:ext cx="548700" cy="393600"/>
          </a:xfrm>
          <a:prstGeom prst="rect">
            <a:avLst/>
          </a:prstGeom>
          <a:noFill/>
          <a:ln>
            <a:noFill/>
          </a:ln>
        </p:spPr>
        <p:txBody>
          <a:bodyPr spcFirstLastPara="1" wrap="square" lIns="91425" tIns="91425" rIns="91425" bIns="91425" anchor="t" anchorCtr="0">
            <a:noAutofit/>
          </a:bodyPr>
          <a:lstStyle>
            <a:lvl1pPr lvl="0" algn="r">
              <a:buNone/>
              <a:defRPr sz="1200">
                <a:solidFill>
                  <a:srgbClr val="AFCFEC"/>
                </a:solidFill>
                <a:latin typeface="Abril Fatface"/>
                <a:ea typeface="Abril Fatface"/>
                <a:cs typeface="Abril Fatface"/>
                <a:sym typeface="Abril Fatface"/>
              </a:defRPr>
            </a:lvl1pPr>
            <a:lvl2pPr lvl="1" algn="r">
              <a:buNone/>
              <a:defRPr sz="1200">
                <a:solidFill>
                  <a:srgbClr val="AFCFEC"/>
                </a:solidFill>
                <a:latin typeface="Abril Fatface"/>
                <a:ea typeface="Abril Fatface"/>
                <a:cs typeface="Abril Fatface"/>
                <a:sym typeface="Abril Fatface"/>
              </a:defRPr>
            </a:lvl2pPr>
            <a:lvl3pPr lvl="2" algn="r">
              <a:buNone/>
              <a:defRPr sz="1200">
                <a:solidFill>
                  <a:srgbClr val="AFCFEC"/>
                </a:solidFill>
                <a:latin typeface="Abril Fatface"/>
                <a:ea typeface="Abril Fatface"/>
                <a:cs typeface="Abril Fatface"/>
                <a:sym typeface="Abril Fatface"/>
              </a:defRPr>
            </a:lvl3pPr>
            <a:lvl4pPr lvl="3" algn="r">
              <a:buNone/>
              <a:defRPr sz="1200">
                <a:solidFill>
                  <a:srgbClr val="AFCFEC"/>
                </a:solidFill>
                <a:latin typeface="Abril Fatface"/>
                <a:ea typeface="Abril Fatface"/>
                <a:cs typeface="Abril Fatface"/>
                <a:sym typeface="Abril Fatface"/>
              </a:defRPr>
            </a:lvl4pPr>
            <a:lvl5pPr lvl="4" algn="r">
              <a:buNone/>
              <a:defRPr sz="1200">
                <a:solidFill>
                  <a:srgbClr val="AFCFEC"/>
                </a:solidFill>
                <a:latin typeface="Abril Fatface"/>
                <a:ea typeface="Abril Fatface"/>
                <a:cs typeface="Abril Fatface"/>
                <a:sym typeface="Abril Fatface"/>
              </a:defRPr>
            </a:lvl5pPr>
            <a:lvl6pPr lvl="5" algn="r">
              <a:buNone/>
              <a:defRPr sz="1200">
                <a:solidFill>
                  <a:srgbClr val="AFCFEC"/>
                </a:solidFill>
                <a:latin typeface="Abril Fatface"/>
                <a:ea typeface="Abril Fatface"/>
                <a:cs typeface="Abril Fatface"/>
                <a:sym typeface="Abril Fatface"/>
              </a:defRPr>
            </a:lvl6pPr>
            <a:lvl7pPr lvl="6" algn="r">
              <a:buNone/>
              <a:defRPr sz="1200">
                <a:solidFill>
                  <a:srgbClr val="AFCFEC"/>
                </a:solidFill>
                <a:latin typeface="Abril Fatface"/>
                <a:ea typeface="Abril Fatface"/>
                <a:cs typeface="Abril Fatface"/>
                <a:sym typeface="Abril Fatface"/>
              </a:defRPr>
            </a:lvl7pPr>
            <a:lvl8pPr lvl="7" algn="r">
              <a:buNone/>
              <a:defRPr sz="1200">
                <a:solidFill>
                  <a:srgbClr val="AFCFEC"/>
                </a:solidFill>
                <a:latin typeface="Abril Fatface"/>
                <a:ea typeface="Abril Fatface"/>
                <a:cs typeface="Abril Fatface"/>
                <a:sym typeface="Abril Fatface"/>
              </a:defRPr>
            </a:lvl8pPr>
            <a:lvl9pPr lvl="8" algn="r">
              <a:buNone/>
              <a:defRPr sz="1200">
                <a:solidFill>
                  <a:srgbClr val="AFCFEC"/>
                </a:solidFill>
                <a:latin typeface="Abril Fatface"/>
                <a:ea typeface="Abril Fatface"/>
                <a:cs typeface="Abril Fatface"/>
                <a:sym typeface="Abril Fatfac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6g7c_8b5PMdRxTks17JEhzhgHHAdv1yMggzX7HJ-UJU/edit?usp=sharin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docs.google.com/forms/d/1TThhyhmdJiPkXsRjhO2Y9u7D56fn8xdwsPUaCpIx6LA/edit?usp=sharing" TargetMode="External"/><Relationship Id="rId4" Type="http://schemas.openxmlformats.org/officeDocument/2006/relationships/hyperlink" Target="https://docs.google.com/forms/d/1zxCsN3igSOEvWSCVQiUK6Q7N4KHqtxYvMRekFQsz1H4/edit?usp=shari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http://www.slidescarnival.co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s://cdn.britannica.com/s:1500x700,q:85/39/151339-004-68FCF709/Military-vehicles-parallel-Korean-War.jpg" TargetMode="External"/><Relationship Id="rId4" Type="http://schemas.openxmlformats.org/officeDocument/2006/relationships/hyperlink" Target="http://unsplash.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koreanwarlegacy.org/interviews/bruce-ackerman/"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2.jpg"/><Relationship Id="rId4" Type="http://schemas.openxmlformats.org/officeDocument/2006/relationships/hyperlink" Target="http://www.youtube.com/watch?v=CHck1LlxSy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koreanwarlegacy.org/interviews/nathaniel-ford-jr/"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3.jpg"/><Relationship Id="rId4" Type="http://schemas.openxmlformats.org/officeDocument/2006/relationships/hyperlink" Target="http://www.youtube.com/watch?v=mLAVSX7YB6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koreanwarlegacy.org/interactive-library/?viewall=1" TargetMode="External"/><Relationship Id="rId7" Type="http://schemas.openxmlformats.org/officeDocument/2006/relationships/hyperlink" Target="https://koreanwarlegacy.org/interviews/carl-m-jacobsen/"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https://koreanwarlegacy.org/interviews/john-fischetti/" TargetMode="External"/><Relationship Id="rId5" Type="http://schemas.openxmlformats.org/officeDocument/2006/relationships/hyperlink" Target="https://koreanwarlegacy.org/interviews/james-butcher/" TargetMode="External"/><Relationship Id="rId4" Type="http://schemas.openxmlformats.org/officeDocument/2006/relationships/hyperlink" Target="https://koreanwarlegacy.org/interviews/jack-alle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2"/>
          <p:cNvSpPr txBox="1">
            <a:spLocks noGrp="1"/>
          </p:cNvSpPr>
          <p:nvPr>
            <p:ph type="ctrTitle"/>
          </p:nvPr>
        </p:nvSpPr>
        <p:spPr>
          <a:xfrm>
            <a:off x="1339025" y="848825"/>
            <a:ext cx="58386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History Beyond the Textbook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ctrTitle"/>
          </p:nvPr>
        </p:nvSpPr>
        <p:spPr>
          <a:xfrm>
            <a:off x="1351100" y="771900"/>
            <a:ext cx="58326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Formal Assessment</a:t>
            </a:r>
            <a:endParaRPr/>
          </a:p>
        </p:txBody>
      </p:sp>
      <p:sp>
        <p:nvSpPr>
          <p:cNvPr id="132" name="Google Shape;132;p21"/>
          <p:cNvSpPr txBox="1">
            <a:spLocks noGrp="1"/>
          </p:cNvSpPr>
          <p:nvPr>
            <p:ph type="subTitle" idx="1"/>
          </p:nvPr>
        </p:nvSpPr>
        <p:spPr>
          <a:xfrm>
            <a:off x="1351100" y="3324001"/>
            <a:ext cx="58326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Oral History Interview</a:t>
            </a:r>
            <a:endParaRPr/>
          </a:p>
        </p:txBody>
      </p:sp>
      <p:sp>
        <p:nvSpPr>
          <p:cNvPr id="133" name="Google Shape;133;p21"/>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process is easy</a:t>
            </a:r>
            <a:endParaRPr/>
          </a:p>
        </p:txBody>
      </p:sp>
      <p:cxnSp>
        <p:nvCxnSpPr>
          <p:cNvPr id="139" name="Google Shape;139;p22"/>
          <p:cNvCxnSpPr>
            <a:endCxn id="140" idx="0"/>
          </p:cNvCxnSpPr>
          <p:nvPr/>
        </p:nvCxnSpPr>
        <p:spPr>
          <a:xfrm flipH="1">
            <a:off x="5786700" y="12000"/>
            <a:ext cx="7200" cy="1054800"/>
          </a:xfrm>
          <a:prstGeom prst="straightConnector1">
            <a:avLst/>
          </a:prstGeom>
          <a:noFill/>
          <a:ln w="38100" cap="flat" cmpd="sng">
            <a:solidFill>
              <a:srgbClr val="BDECE5"/>
            </a:solidFill>
            <a:prstDash val="solid"/>
            <a:round/>
            <a:headEnd type="none" w="med" len="med"/>
            <a:tailEnd type="diamond" w="med" len="med"/>
          </a:ln>
        </p:spPr>
      </p:cxnSp>
      <p:cxnSp>
        <p:nvCxnSpPr>
          <p:cNvPr id="141" name="Google Shape;141;p22"/>
          <p:cNvCxnSpPr>
            <a:stCxn id="140" idx="2"/>
            <a:endCxn id="142" idx="0"/>
          </p:cNvCxnSpPr>
          <p:nvPr/>
        </p:nvCxnSpPr>
        <p:spPr>
          <a:xfrm>
            <a:off x="5786700" y="1545300"/>
            <a:ext cx="0" cy="788100"/>
          </a:xfrm>
          <a:prstGeom prst="straightConnector1">
            <a:avLst/>
          </a:prstGeom>
          <a:noFill/>
          <a:ln w="38100" cap="flat" cmpd="sng">
            <a:solidFill>
              <a:srgbClr val="BDECE5"/>
            </a:solidFill>
            <a:prstDash val="solid"/>
            <a:round/>
            <a:headEnd type="diamond" w="med" len="med"/>
            <a:tailEnd type="diamond" w="med" len="med"/>
          </a:ln>
        </p:spPr>
      </p:cxnSp>
      <p:cxnSp>
        <p:nvCxnSpPr>
          <p:cNvPr id="143" name="Google Shape;143;p22"/>
          <p:cNvCxnSpPr>
            <a:stCxn id="144" idx="2"/>
          </p:cNvCxnSpPr>
          <p:nvPr/>
        </p:nvCxnSpPr>
        <p:spPr>
          <a:xfrm>
            <a:off x="5787925" y="4078213"/>
            <a:ext cx="0" cy="1065300"/>
          </a:xfrm>
          <a:prstGeom prst="straightConnector1">
            <a:avLst/>
          </a:prstGeom>
          <a:noFill/>
          <a:ln w="38100" cap="flat" cmpd="sng">
            <a:solidFill>
              <a:srgbClr val="BDECE5"/>
            </a:solidFill>
            <a:prstDash val="solid"/>
            <a:round/>
            <a:headEnd type="diamond" w="med" len="med"/>
            <a:tailEnd type="none" w="med" len="med"/>
          </a:ln>
        </p:spPr>
      </p:cxnSp>
      <p:cxnSp>
        <p:nvCxnSpPr>
          <p:cNvPr id="145" name="Google Shape;145;p22"/>
          <p:cNvCxnSpPr>
            <a:stCxn id="142" idx="2"/>
            <a:endCxn id="144" idx="0"/>
          </p:cNvCxnSpPr>
          <p:nvPr/>
        </p:nvCxnSpPr>
        <p:spPr>
          <a:xfrm>
            <a:off x="5786700" y="2811763"/>
            <a:ext cx="1200" cy="788100"/>
          </a:xfrm>
          <a:prstGeom prst="straightConnector1">
            <a:avLst/>
          </a:prstGeom>
          <a:noFill/>
          <a:ln w="38100" cap="flat" cmpd="sng">
            <a:solidFill>
              <a:srgbClr val="BDECE5"/>
            </a:solidFill>
            <a:prstDash val="solid"/>
            <a:round/>
            <a:headEnd type="diamond" w="med" len="med"/>
            <a:tailEnd type="diamond" w="med" len="med"/>
          </a:ln>
        </p:spPr>
      </p:cxnSp>
      <p:sp>
        <p:nvSpPr>
          <p:cNvPr id="140" name="Google Shape;140;p22"/>
          <p:cNvSpPr txBox="1"/>
          <p:nvPr/>
        </p:nvSpPr>
        <p:spPr>
          <a:xfrm>
            <a:off x="4222050" y="1066800"/>
            <a:ext cx="3129300" cy="47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u="sng">
                <a:solidFill>
                  <a:schemeClr val="hlink"/>
                </a:solidFill>
                <a:latin typeface="Raleway"/>
                <a:ea typeface="Raleway"/>
                <a:cs typeface="Raleway"/>
                <a:sym typeface="Raleway"/>
                <a:hlinkClick r:id="rId3"/>
              </a:rPr>
              <a:t>Interview Questions for Veteran</a:t>
            </a:r>
            <a:endParaRPr sz="1600">
              <a:latin typeface="Raleway"/>
              <a:ea typeface="Raleway"/>
              <a:cs typeface="Raleway"/>
              <a:sym typeface="Raleway"/>
            </a:endParaRPr>
          </a:p>
        </p:txBody>
      </p:sp>
      <p:sp>
        <p:nvSpPr>
          <p:cNvPr id="144" name="Google Shape;144;p22"/>
          <p:cNvSpPr txBox="1"/>
          <p:nvPr/>
        </p:nvSpPr>
        <p:spPr>
          <a:xfrm>
            <a:off x="4651975" y="3599713"/>
            <a:ext cx="2271900" cy="47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u="sng">
                <a:solidFill>
                  <a:schemeClr val="hlink"/>
                </a:solidFill>
                <a:latin typeface="Raleway"/>
                <a:ea typeface="Raleway"/>
                <a:cs typeface="Raleway"/>
                <a:sym typeface="Raleway"/>
                <a:hlinkClick r:id="rId4"/>
              </a:rPr>
              <a:t>Class Presentation</a:t>
            </a:r>
            <a:endParaRPr sz="1800">
              <a:latin typeface="Raleway"/>
              <a:ea typeface="Raleway"/>
              <a:cs typeface="Raleway"/>
              <a:sym typeface="Raleway"/>
            </a:endParaRPr>
          </a:p>
        </p:txBody>
      </p:sp>
      <p:sp>
        <p:nvSpPr>
          <p:cNvPr id="142" name="Google Shape;142;p22"/>
          <p:cNvSpPr txBox="1"/>
          <p:nvPr/>
        </p:nvSpPr>
        <p:spPr>
          <a:xfrm>
            <a:off x="4650750" y="2333263"/>
            <a:ext cx="2271900" cy="47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u="sng">
                <a:solidFill>
                  <a:schemeClr val="hlink"/>
                </a:solidFill>
                <a:latin typeface="Raleway"/>
                <a:ea typeface="Raleway"/>
                <a:cs typeface="Raleway"/>
                <a:sym typeface="Raleway"/>
                <a:hlinkClick r:id="rId5"/>
              </a:rPr>
              <a:t>Peer Review</a:t>
            </a:r>
            <a:endParaRPr sz="1800">
              <a:latin typeface="Raleway"/>
              <a:ea typeface="Raleway"/>
              <a:cs typeface="Raleway"/>
              <a:sym typeface="Raleway"/>
            </a:endParaRPr>
          </a:p>
        </p:txBody>
      </p:sp>
      <p:sp>
        <p:nvSpPr>
          <p:cNvPr id="146" name="Google Shape;146;p22"/>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3"/>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rgbClr val="FFFFFF"/>
                </a:solidFill>
              </a:rPr>
              <a:t>12</a:t>
            </a:fld>
            <a:endParaRPr>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ctrTitle" idx="4294967295"/>
          </p:nvPr>
        </p:nvSpPr>
        <p:spPr>
          <a:xfrm>
            <a:off x="1396500" y="668950"/>
            <a:ext cx="63510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000"/>
              <a:t>3,000,000</a:t>
            </a:r>
            <a:endParaRPr sz="9000"/>
          </a:p>
        </p:txBody>
      </p:sp>
      <p:sp>
        <p:nvSpPr>
          <p:cNvPr id="157" name="Google Shape;157;p24"/>
          <p:cNvSpPr txBox="1">
            <a:spLocks noGrp="1"/>
          </p:cNvSpPr>
          <p:nvPr>
            <p:ph type="subTitle" idx="4294967295"/>
          </p:nvPr>
        </p:nvSpPr>
        <p:spPr>
          <a:xfrm>
            <a:off x="1396500" y="2001850"/>
            <a:ext cx="50367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Casualties of the Korean War, majority were civilian</a:t>
            </a:r>
            <a:endParaRPr/>
          </a:p>
        </p:txBody>
      </p:sp>
      <p:sp>
        <p:nvSpPr>
          <p:cNvPr id="158" name="Google Shape;158;p24"/>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ctrTitle" idx="4294967295"/>
          </p:nvPr>
        </p:nvSpPr>
        <p:spPr>
          <a:xfrm>
            <a:off x="1352175" y="994350"/>
            <a:ext cx="3622200" cy="73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Thanks!</a:t>
            </a:r>
            <a:endParaRPr sz="3600"/>
          </a:p>
        </p:txBody>
      </p:sp>
      <p:sp>
        <p:nvSpPr>
          <p:cNvPr id="164" name="Google Shape;164;p25"/>
          <p:cNvSpPr txBox="1">
            <a:spLocks noGrp="1"/>
          </p:cNvSpPr>
          <p:nvPr>
            <p:ph type="subTitle" idx="4294967295"/>
          </p:nvPr>
        </p:nvSpPr>
        <p:spPr>
          <a:xfrm>
            <a:off x="1352175" y="1732048"/>
            <a:ext cx="3622200" cy="2093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b="1"/>
              <a:t>Any questions?</a:t>
            </a:r>
            <a:endParaRPr sz="1800"/>
          </a:p>
          <a:p>
            <a:pPr marL="0" lvl="0" indent="0" algn="l" rtl="0">
              <a:spcBef>
                <a:spcPts val="600"/>
              </a:spcBef>
              <a:spcAft>
                <a:spcPts val="0"/>
              </a:spcAft>
              <a:buClr>
                <a:schemeClr val="dk1"/>
              </a:buClr>
              <a:buSzPts val="1100"/>
              <a:buFont typeface="Arial"/>
              <a:buNone/>
            </a:pPr>
            <a:r>
              <a:rPr lang="en" sz="1800"/>
              <a:t>Please do not forget that you can always contact me if you have any questions.</a:t>
            </a:r>
            <a:endParaRPr sz="1800" b="1"/>
          </a:p>
        </p:txBody>
      </p:sp>
      <p:grpSp>
        <p:nvGrpSpPr>
          <p:cNvPr id="165" name="Google Shape;165;p25"/>
          <p:cNvGrpSpPr/>
          <p:nvPr/>
        </p:nvGrpSpPr>
        <p:grpSpPr>
          <a:xfrm>
            <a:off x="5387609" y="1337852"/>
            <a:ext cx="2520593" cy="2467685"/>
            <a:chOff x="1233350" y="1619250"/>
            <a:chExt cx="466500" cy="456725"/>
          </a:xfrm>
        </p:grpSpPr>
        <p:sp>
          <p:nvSpPr>
            <p:cNvPr id="166" name="Google Shape;166;p25"/>
            <p:cNvSpPr/>
            <p:nvPr/>
          </p:nvSpPr>
          <p:spPr>
            <a:xfrm>
              <a:off x="1233350" y="1619250"/>
              <a:ext cx="466500" cy="456725"/>
            </a:xfrm>
            <a:custGeom>
              <a:avLst/>
              <a:gdLst/>
              <a:ahLst/>
              <a:cxnLst/>
              <a:rect l="l" t="t" r="r" b="b"/>
              <a:pathLst>
                <a:path w="18660" h="18269" extrusionOk="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5"/>
            <p:cNvSpPr/>
            <p:nvPr/>
          </p:nvSpPr>
          <p:spPr>
            <a:xfrm>
              <a:off x="1382325" y="1792025"/>
              <a:ext cx="168550" cy="12250"/>
            </a:xfrm>
            <a:custGeom>
              <a:avLst/>
              <a:gdLst/>
              <a:ahLst/>
              <a:cxnLst/>
              <a:rect l="l" t="t" r="r" b="b"/>
              <a:pathLst>
                <a:path w="6742" h="490" extrusionOk="0">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5"/>
            <p:cNvSpPr/>
            <p:nvPr/>
          </p:nvSpPr>
          <p:spPr>
            <a:xfrm>
              <a:off x="1382325" y="1825000"/>
              <a:ext cx="168550" cy="12250"/>
            </a:xfrm>
            <a:custGeom>
              <a:avLst/>
              <a:gdLst/>
              <a:ahLst/>
              <a:cxnLst/>
              <a:rect l="l" t="t" r="r" b="b"/>
              <a:pathLst>
                <a:path w="6742" h="490" extrusionOk="0">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5"/>
            <p:cNvSpPr/>
            <p:nvPr/>
          </p:nvSpPr>
          <p:spPr>
            <a:xfrm>
              <a:off x="1382325" y="1858575"/>
              <a:ext cx="70850" cy="12250"/>
            </a:xfrm>
            <a:custGeom>
              <a:avLst/>
              <a:gdLst/>
              <a:ahLst/>
              <a:cxnLst/>
              <a:rect l="l" t="t" r="r" b="b"/>
              <a:pathLst>
                <a:path w="2834" h="490" extrusionOk="0">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 name="Google Shape;170;p25"/>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6"/>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Credits</a:t>
            </a:r>
            <a:endParaRPr/>
          </a:p>
        </p:txBody>
      </p:sp>
      <p:sp>
        <p:nvSpPr>
          <p:cNvPr id="176" name="Google Shape;176;p26"/>
          <p:cNvSpPr txBox="1">
            <a:spLocks noGrp="1"/>
          </p:cNvSpPr>
          <p:nvPr>
            <p:ph type="body" idx="1"/>
          </p:nvPr>
        </p:nvSpPr>
        <p:spPr>
          <a:xfrm>
            <a:off x="4112850" y="599950"/>
            <a:ext cx="4016100" cy="357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t>Special thanks to all the people who made and released these awesome resources for free:</a:t>
            </a:r>
            <a:endParaRPr sz="2400"/>
          </a:p>
          <a:p>
            <a:pPr marL="457200" lvl="0" indent="-381000" algn="l" rtl="0">
              <a:lnSpc>
                <a:spcPct val="115000"/>
              </a:lnSpc>
              <a:spcBef>
                <a:spcPts val="600"/>
              </a:spcBef>
              <a:spcAft>
                <a:spcPts val="0"/>
              </a:spcAft>
              <a:buSzPts val="2400"/>
              <a:buChar char="▫"/>
            </a:pPr>
            <a:r>
              <a:rPr lang="en" sz="2400"/>
              <a:t>Presentation template by </a:t>
            </a:r>
            <a:r>
              <a:rPr lang="en" sz="2400" u="sng">
                <a:hlinkClick r:id="rId3"/>
              </a:rPr>
              <a:t>SlidesCarnival</a:t>
            </a:r>
            <a:endParaRPr sz="2400"/>
          </a:p>
          <a:p>
            <a:pPr marL="457200" lvl="0" indent="-381000" algn="l" rtl="0">
              <a:lnSpc>
                <a:spcPct val="115000"/>
              </a:lnSpc>
              <a:spcBef>
                <a:spcPts val="0"/>
              </a:spcBef>
              <a:spcAft>
                <a:spcPts val="0"/>
              </a:spcAft>
              <a:buSzPts val="2400"/>
              <a:buChar char="▫"/>
            </a:pPr>
            <a:r>
              <a:rPr lang="en" sz="2400"/>
              <a:t>Photographs by </a:t>
            </a:r>
            <a:r>
              <a:rPr lang="en" sz="2400" u="sng">
                <a:hlinkClick r:id="rId4"/>
              </a:rPr>
              <a:t>Unsplash</a:t>
            </a:r>
            <a:r>
              <a:rPr lang="en" sz="2400"/>
              <a:t> &amp; </a:t>
            </a:r>
            <a:r>
              <a:rPr lang="en" sz="2400" u="sng">
                <a:hlinkClick r:id="rId5"/>
              </a:rPr>
              <a:t>Britannica</a:t>
            </a:r>
            <a:endParaRPr sz="2400"/>
          </a:p>
        </p:txBody>
      </p:sp>
      <p:sp>
        <p:nvSpPr>
          <p:cNvPr id="177" name="Google Shape;177;p26"/>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Outcomes &amp; Learning Targets</a:t>
            </a:r>
            <a:endParaRPr/>
          </a:p>
        </p:txBody>
      </p:sp>
      <p:sp>
        <p:nvSpPr>
          <p:cNvPr id="73" name="Google Shape;73;p13"/>
          <p:cNvSpPr txBox="1">
            <a:spLocks noGrp="1"/>
          </p:cNvSpPr>
          <p:nvPr>
            <p:ph type="body" idx="1"/>
          </p:nvPr>
        </p:nvSpPr>
        <p:spPr>
          <a:xfrm>
            <a:off x="4112850" y="599950"/>
            <a:ext cx="4572300" cy="4149900"/>
          </a:xfrm>
          <a:prstGeom prst="rect">
            <a:avLst/>
          </a:prstGeom>
        </p:spPr>
        <p:txBody>
          <a:bodyPr spcFirstLastPara="1" wrap="square" lIns="91425" tIns="91425" rIns="91425" bIns="91425" anchor="t" anchorCtr="0">
            <a:noAutofit/>
          </a:bodyPr>
          <a:lstStyle/>
          <a:p>
            <a:pPr marL="457200" lvl="0" indent="-330200" algn="l" rtl="0">
              <a:spcBef>
                <a:spcPts val="600"/>
              </a:spcBef>
              <a:spcAft>
                <a:spcPts val="0"/>
              </a:spcAft>
              <a:buSzPts val="1600"/>
              <a:buChar char="▫"/>
            </a:pPr>
            <a:r>
              <a:rPr lang="en" sz="1600"/>
              <a:t>Students will be able to evaluate and interpret the historical event(s) through multiple perspectives of veterans.</a:t>
            </a:r>
            <a:endParaRPr sz="1600"/>
          </a:p>
          <a:p>
            <a:pPr marL="457200" lvl="0" indent="-330200" algn="l" rtl="0">
              <a:spcBef>
                <a:spcPts val="1000"/>
              </a:spcBef>
              <a:spcAft>
                <a:spcPts val="0"/>
              </a:spcAft>
              <a:buSzPts val="1600"/>
              <a:buChar char="▫"/>
            </a:pPr>
            <a:r>
              <a:rPr lang="en" sz="1600"/>
              <a:t>Students will learn about methods used to acquire primary source interviews from people regarding historical events</a:t>
            </a:r>
            <a:endParaRPr sz="1600"/>
          </a:p>
          <a:p>
            <a:pPr marL="457200" lvl="0" indent="-330200" algn="l" rtl="0">
              <a:spcBef>
                <a:spcPts val="1000"/>
              </a:spcBef>
              <a:spcAft>
                <a:spcPts val="0"/>
              </a:spcAft>
              <a:buSzPts val="1600"/>
              <a:buChar char="▫"/>
            </a:pPr>
            <a:r>
              <a:rPr lang="en" sz="1600"/>
              <a:t>Students will synthesize evidence from artifacts and primary to obtain information about events in World history.</a:t>
            </a:r>
            <a:endParaRPr sz="1600"/>
          </a:p>
          <a:p>
            <a:pPr marL="457200" lvl="0" indent="-330200" algn="l" rtl="0">
              <a:spcBef>
                <a:spcPts val="1000"/>
              </a:spcBef>
              <a:spcAft>
                <a:spcPts val="0"/>
              </a:spcAft>
              <a:buSzPts val="1600"/>
              <a:buChar char="▫"/>
            </a:pPr>
            <a:r>
              <a:rPr lang="en" sz="1600"/>
              <a:t>Students will understand that different veterans may have differing perspectives on the Korean War and those experiences may reflect differently in the way they recognize their participation in the war.</a:t>
            </a:r>
            <a:endParaRPr sz="1600"/>
          </a:p>
          <a:p>
            <a:pPr marL="0" lvl="0" indent="0" algn="l" rtl="0">
              <a:spcBef>
                <a:spcPts val="1000"/>
              </a:spcBef>
              <a:spcAft>
                <a:spcPts val="0"/>
              </a:spcAft>
              <a:buNone/>
            </a:pPr>
            <a:endParaRPr/>
          </a:p>
        </p:txBody>
      </p:sp>
      <p:sp>
        <p:nvSpPr>
          <p:cNvPr id="74" name="Google Shape;74;p13"/>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ctrTitle" idx="4294967295"/>
          </p:nvPr>
        </p:nvSpPr>
        <p:spPr>
          <a:xfrm>
            <a:off x="1352175" y="994350"/>
            <a:ext cx="3622200" cy="73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Day 1 (45 min)</a:t>
            </a:r>
            <a:endParaRPr sz="3600"/>
          </a:p>
        </p:txBody>
      </p:sp>
      <p:sp>
        <p:nvSpPr>
          <p:cNvPr id="80" name="Google Shape;80;p14"/>
          <p:cNvSpPr txBox="1">
            <a:spLocks noGrp="1"/>
          </p:cNvSpPr>
          <p:nvPr>
            <p:ph type="subTitle" idx="4294967295"/>
          </p:nvPr>
        </p:nvSpPr>
        <p:spPr>
          <a:xfrm>
            <a:off x="1352175" y="1732048"/>
            <a:ext cx="3622200" cy="2093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b="1"/>
              <a:t>Primary Sources and Artifacts</a:t>
            </a:r>
            <a:endParaRPr sz="1800" b="1"/>
          </a:p>
          <a:p>
            <a:pPr marL="0" lvl="0" indent="0" algn="l" rtl="0">
              <a:spcBef>
                <a:spcPts val="600"/>
              </a:spcBef>
              <a:spcAft>
                <a:spcPts val="0"/>
              </a:spcAft>
              <a:buClr>
                <a:schemeClr val="dk1"/>
              </a:buClr>
              <a:buSzPts val="1100"/>
              <a:buFont typeface="Arial"/>
              <a:buNone/>
            </a:pPr>
            <a:endParaRPr sz="1800" b="1"/>
          </a:p>
        </p:txBody>
      </p:sp>
      <p:pic>
        <p:nvPicPr>
          <p:cNvPr id="81" name="Google Shape;81;p14" descr="photo-1434030216411-0b793f4b4173.jpg"/>
          <p:cNvPicPr preferRelativeResize="0"/>
          <p:nvPr/>
        </p:nvPicPr>
        <p:blipFill rotWithShape="1">
          <a:blip r:embed="rId3">
            <a:alphaModFix/>
          </a:blip>
          <a:srcRect l="15229" r="15229"/>
          <a:stretch/>
        </p:blipFill>
        <p:spPr>
          <a:xfrm>
            <a:off x="5557550" y="542350"/>
            <a:ext cx="2822500" cy="4058800"/>
          </a:xfrm>
          <a:prstGeom prst="rect">
            <a:avLst/>
          </a:prstGeom>
          <a:noFill/>
          <a:ln>
            <a:noFill/>
          </a:ln>
        </p:spPr>
      </p:pic>
      <p:sp>
        <p:nvSpPr>
          <p:cNvPr id="82" name="Google Shape;82;p14"/>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body" idx="1"/>
          </p:nvPr>
        </p:nvSpPr>
        <p:spPr>
          <a:xfrm>
            <a:off x="1910425" y="1051950"/>
            <a:ext cx="5321400" cy="819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We are not makers of history. We are made by history. </a:t>
            </a:r>
            <a:endParaRPr/>
          </a:p>
          <a:p>
            <a:pPr marL="457200" lvl="0" indent="457200" algn="l" rtl="0">
              <a:spcBef>
                <a:spcPts val="600"/>
              </a:spcBef>
              <a:spcAft>
                <a:spcPts val="0"/>
              </a:spcAft>
              <a:buNone/>
            </a:pPr>
            <a:r>
              <a:rPr lang="en" sz="3000"/>
              <a:t>-Martin Luther King Jr.</a:t>
            </a:r>
            <a:endParaRPr sz="3000"/>
          </a:p>
        </p:txBody>
      </p:sp>
      <p:sp>
        <p:nvSpPr>
          <p:cNvPr id="88" name="Google Shape;88;p15"/>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txBox="1">
            <a:spLocks noGrp="1"/>
          </p:cNvSpPr>
          <p:nvPr>
            <p:ph type="body" idx="1"/>
          </p:nvPr>
        </p:nvSpPr>
        <p:spPr>
          <a:xfrm>
            <a:off x="821175" y="4089494"/>
            <a:ext cx="7595700" cy="515100"/>
          </a:xfrm>
          <a:prstGeom prst="rect">
            <a:avLst/>
          </a:prstGeom>
        </p:spPr>
        <p:txBody>
          <a:bodyPr spcFirstLastPara="1" wrap="square" lIns="91425" tIns="91425" rIns="91425" bIns="91425" anchor="ctr" anchorCtr="0">
            <a:noAutofit/>
          </a:bodyPr>
          <a:lstStyle/>
          <a:p>
            <a:pPr marL="0" lvl="0" indent="0" algn="ctr" rtl="0">
              <a:spcBef>
                <a:spcPts val="360"/>
              </a:spcBef>
              <a:spcAft>
                <a:spcPts val="0"/>
              </a:spcAft>
              <a:buNone/>
            </a:pPr>
            <a:r>
              <a:rPr lang="en" u="sng">
                <a:solidFill>
                  <a:schemeClr val="hlink"/>
                </a:solidFill>
                <a:hlinkClick r:id="rId3"/>
              </a:rPr>
              <a:t>Bruce Ackerman</a:t>
            </a:r>
            <a:endParaRPr/>
          </a:p>
        </p:txBody>
      </p:sp>
      <p:sp>
        <p:nvSpPr>
          <p:cNvPr id="94" name="Google Shape;94;p16"/>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pic>
        <p:nvPicPr>
          <p:cNvPr id="95" name="Google Shape;95;p16" descr="&quot;Copyright 2015 Korean War Legacy Foundation, Inc. All Rights Reserved&quot; &quot;This material may not be reproduced, displayed, modified or distributed without the express prior written permission of the copyright holder.  For permission, contact The Korean War Legacy Foundation, Inc. kwvdmp@gmail.com&quot;&#10;&#10;&quot;The oral histories and artifacts in this website are the approximately 60 year old recollections of the Korean War veterans shown, many of whom were in their 80's when the oral history was recorded and artifacts were metadated.  The purpose of the oral histories and artifacts database is to allow these Korean War veterans to share their personal stories and experiences uncensored with the world.  The views and opinions expressed in the oral histories and artifacts are those of the individual Korean War veterans shown and do not necessarily reflect those of the Korean War Legacy Foundation, Inc.&quot;" title="Bruce Henry Ackerman">
            <a:hlinkClick r:id="rId4"/>
          </p:cNvPr>
          <p:cNvPicPr preferRelativeResize="0"/>
          <p:nvPr/>
        </p:nvPicPr>
        <p:blipFill>
          <a:blip r:embed="rId5">
            <a:alphaModFix/>
          </a:blip>
          <a:stretch>
            <a:fillRect/>
          </a:stretch>
        </p:blipFill>
        <p:spPr>
          <a:xfrm>
            <a:off x="880675" y="558575"/>
            <a:ext cx="7460725" cy="3530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a:spLocks noGrp="1"/>
          </p:cNvSpPr>
          <p:nvPr>
            <p:ph type="body" idx="1"/>
          </p:nvPr>
        </p:nvSpPr>
        <p:spPr>
          <a:xfrm>
            <a:off x="821175" y="4089494"/>
            <a:ext cx="7595700" cy="515100"/>
          </a:xfrm>
          <a:prstGeom prst="rect">
            <a:avLst/>
          </a:prstGeom>
        </p:spPr>
        <p:txBody>
          <a:bodyPr spcFirstLastPara="1" wrap="square" lIns="91425" tIns="91425" rIns="91425" bIns="91425" anchor="ctr" anchorCtr="0">
            <a:noAutofit/>
          </a:bodyPr>
          <a:lstStyle/>
          <a:p>
            <a:pPr marL="0" lvl="0" indent="0" algn="ctr" rtl="0">
              <a:spcBef>
                <a:spcPts val="360"/>
              </a:spcBef>
              <a:spcAft>
                <a:spcPts val="0"/>
              </a:spcAft>
              <a:buNone/>
            </a:pPr>
            <a:r>
              <a:rPr lang="en" u="sng">
                <a:solidFill>
                  <a:schemeClr val="hlink"/>
                </a:solidFill>
                <a:hlinkClick r:id="rId3"/>
              </a:rPr>
              <a:t>Nathaniel Ford, Jr</a:t>
            </a:r>
            <a:endParaRPr/>
          </a:p>
        </p:txBody>
      </p:sp>
      <p:sp>
        <p:nvSpPr>
          <p:cNvPr id="101" name="Google Shape;101;p17"/>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pic>
        <p:nvPicPr>
          <p:cNvPr id="102" name="Google Shape;102;p17" descr="&quot;Copyright 2015 Korean War Legacy Foundation, Inc. All Rights Reserved&quot; &quot;This material may not be reproduced, displayed, modified or distributed without the express prior written permission of the copyright holder.  For permission, contact The Korean War Legacy Foundation, Inc. kwvdmp@gmail.com&quot;&#10;&#10;&quot;The oral histories and artifacts in this website are the approximately 60 year old recollections of the Korean War veterans shown, many of whom were in their 80's when the oral history was recorded and artifacts were metadated.  The purpose of the oral histories and artifacts database is to allow these Korean War veterans to share their personal stories and experiences uncensored with the world.  The views and opinions expressed in the oral histories and artifacts are those of the individual Korean War veterans shown and do not necessarily reflect those of the Korean War Legacy Foundation, Inc.&quot;" title="Nathaniel Ford Jr.">
            <a:hlinkClick r:id="rId4"/>
          </p:cNvPr>
          <p:cNvPicPr preferRelativeResize="0"/>
          <p:nvPr/>
        </p:nvPicPr>
        <p:blipFill>
          <a:blip r:embed="rId5">
            <a:alphaModFix/>
          </a:blip>
          <a:stretch>
            <a:fillRect/>
          </a:stretch>
        </p:blipFill>
        <p:spPr>
          <a:xfrm>
            <a:off x="876500" y="558575"/>
            <a:ext cx="7453525" cy="3530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body" idx="1"/>
          </p:nvPr>
        </p:nvSpPr>
        <p:spPr>
          <a:xfrm>
            <a:off x="3604900" y="275350"/>
            <a:ext cx="2466600" cy="3933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Option 1:</a:t>
            </a:r>
            <a:endParaRPr/>
          </a:p>
          <a:p>
            <a:pPr marL="0" lvl="0" indent="0" algn="l" rtl="0">
              <a:spcBef>
                <a:spcPts val="600"/>
              </a:spcBef>
              <a:spcAft>
                <a:spcPts val="0"/>
              </a:spcAft>
              <a:buNone/>
            </a:pPr>
            <a:r>
              <a:rPr lang="en" sz="1600"/>
              <a:t>Select 2 veteran interviews from the list below. How did the questions differ in the two interviews? Similarities in questions for both? Did they have artifacts to share? How do the artifacts enhance the interview?</a:t>
            </a:r>
            <a:endParaRPr sz="1600"/>
          </a:p>
        </p:txBody>
      </p:sp>
      <p:sp>
        <p:nvSpPr>
          <p:cNvPr id="108" name="Google Shape;108;p18"/>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109" name="Google Shape;109;p18"/>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Homework</a:t>
            </a:r>
            <a:endParaRPr/>
          </a:p>
        </p:txBody>
      </p:sp>
      <p:sp>
        <p:nvSpPr>
          <p:cNvPr id="110" name="Google Shape;110;p18"/>
          <p:cNvSpPr txBox="1">
            <a:spLocks noGrp="1"/>
          </p:cNvSpPr>
          <p:nvPr>
            <p:ph type="body" idx="2"/>
          </p:nvPr>
        </p:nvSpPr>
        <p:spPr>
          <a:xfrm>
            <a:off x="6231475" y="275350"/>
            <a:ext cx="2466600" cy="3933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Option 2:</a:t>
            </a:r>
            <a:endParaRPr/>
          </a:p>
          <a:p>
            <a:pPr marL="0" lvl="0" indent="0" algn="l" rtl="0">
              <a:spcBef>
                <a:spcPts val="600"/>
              </a:spcBef>
              <a:spcAft>
                <a:spcPts val="0"/>
              </a:spcAft>
              <a:buNone/>
            </a:pPr>
            <a:r>
              <a:rPr lang="en" sz="1600"/>
              <a:t>Research 1 veteran from the list below and select an additional veteran interview from the list found at the </a:t>
            </a:r>
            <a:r>
              <a:rPr lang="en" sz="1600" u="sng">
                <a:solidFill>
                  <a:schemeClr val="hlink"/>
                </a:solidFill>
                <a:hlinkClick r:id="rId3"/>
              </a:rPr>
              <a:t>Korean War Legacy Foundation website</a:t>
            </a:r>
            <a:r>
              <a:rPr lang="en" sz="1600"/>
              <a:t>. Write down the questions asked of the veterans. What common questions did you notice? What If there were artifacts how did the artifacts enhance the story?</a:t>
            </a:r>
            <a:endParaRPr sz="1600"/>
          </a:p>
          <a:p>
            <a:pPr marL="0" lvl="0" indent="0" algn="l" rtl="0">
              <a:spcBef>
                <a:spcPts val="600"/>
              </a:spcBef>
              <a:spcAft>
                <a:spcPts val="0"/>
              </a:spcAft>
              <a:buNone/>
            </a:pPr>
            <a:endParaRPr/>
          </a:p>
        </p:txBody>
      </p:sp>
      <p:sp>
        <p:nvSpPr>
          <p:cNvPr id="111" name="Google Shape;111;p18"/>
          <p:cNvSpPr txBox="1"/>
          <p:nvPr/>
        </p:nvSpPr>
        <p:spPr>
          <a:xfrm>
            <a:off x="3604900" y="3379700"/>
            <a:ext cx="2466600" cy="152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Raleway"/>
                <a:ea typeface="Raleway"/>
                <a:cs typeface="Raleway"/>
                <a:sym typeface="Raleway"/>
              </a:rPr>
              <a:t>Suggested interviews (w/artifacts): </a:t>
            </a:r>
            <a:endParaRPr sz="1800">
              <a:latin typeface="Raleway"/>
              <a:ea typeface="Raleway"/>
              <a:cs typeface="Raleway"/>
              <a:sym typeface="Raleway"/>
            </a:endParaRPr>
          </a:p>
          <a:p>
            <a:pPr marL="0" lvl="0" indent="0" algn="l" rtl="0">
              <a:spcBef>
                <a:spcPts val="0"/>
              </a:spcBef>
              <a:spcAft>
                <a:spcPts val="0"/>
              </a:spcAft>
              <a:buNone/>
            </a:pPr>
            <a:r>
              <a:rPr lang="en" u="sng">
                <a:solidFill>
                  <a:schemeClr val="hlink"/>
                </a:solidFill>
                <a:latin typeface="Raleway"/>
                <a:ea typeface="Raleway"/>
                <a:cs typeface="Raleway"/>
                <a:sym typeface="Raleway"/>
                <a:hlinkClick r:id="rId4"/>
              </a:rPr>
              <a:t>Jack Allen</a:t>
            </a:r>
            <a:r>
              <a:rPr lang="en">
                <a:latin typeface="Raleway"/>
                <a:ea typeface="Raleway"/>
                <a:cs typeface="Raleway"/>
                <a:sym typeface="Raleway"/>
              </a:rPr>
              <a:t>  </a:t>
            </a:r>
            <a:endParaRPr>
              <a:latin typeface="Raleway"/>
              <a:ea typeface="Raleway"/>
              <a:cs typeface="Raleway"/>
              <a:sym typeface="Raleway"/>
            </a:endParaRPr>
          </a:p>
          <a:p>
            <a:pPr marL="0" lvl="0" indent="0" algn="l" rtl="0">
              <a:spcBef>
                <a:spcPts val="0"/>
              </a:spcBef>
              <a:spcAft>
                <a:spcPts val="0"/>
              </a:spcAft>
              <a:buNone/>
            </a:pPr>
            <a:r>
              <a:rPr lang="en" u="sng">
                <a:solidFill>
                  <a:schemeClr val="hlink"/>
                </a:solidFill>
                <a:latin typeface="Raleway"/>
                <a:ea typeface="Raleway"/>
                <a:cs typeface="Raleway"/>
                <a:sym typeface="Raleway"/>
                <a:hlinkClick r:id="rId5"/>
              </a:rPr>
              <a:t>James Butcher</a:t>
            </a:r>
            <a:r>
              <a:rPr lang="en">
                <a:latin typeface="Raleway"/>
                <a:ea typeface="Raleway"/>
                <a:cs typeface="Raleway"/>
                <a:sym typeface="Raleway"/>
              </a:rPr>
              <a:t>  </a:t>
            </a:r>
            <a:endParaRPr>
              <a:latin typeface="Raleway"/>
              <a:ea typeface="Raleway"/>
              <a:cs typeface="Raleway"/>
              <a:sym typeface="Raleway"/>
            </a:endParaRPr>
          </a:p>
          <a:p>
            <a:pPr marL="0" lvl="0" indent="0" algn="l" rtl="0">
              <a:spcBef>
                <a:spcPts val="0"/>
              </a:spcBef>
              <a:spcAft>
                <a:spcPts val="0"/>
              </a:spcAft>
              <a:buNone/>
            </a:pPr>
            <a:r>
              <a:rPr lang="en" u="sng">
                <a:solidFill>
                  <a:schemeClr val="hlink"/>
                </a:solidFill>
                <a:latin typeface="Raleway"/>
                <a:ea typeface="Raleway"/>
                <a:cs typeface="Raleway"/>
                <a:sym typeface="Raleway"/>
                <a:hlinkClick r:id="rId6"/>
              </a:rPr>
              <a:t>John Fischetti </a:t>
            </a:r>
            <a:r>
              <a:rPr lang="en">
                <a:latin typeface="Raleway"/>
                <a:ea typeface="Raleway"/>
                <a:cs typeface="Raleway"/>
                <a:sym typeface="Raleway"/>
              </a:rPr>
              <a:t>  </a:t>
            </a:r>
            <a:endParaRPr>
              <a:latin typeface="Raleway"/>
              <a:ea typeface="Raleway"/>
              <a:cs typeface="Raleway"/>
              <a:sym typeface="Raleway"/>
            </a:endParaRPr>
          </a:p>
          <a:p>
            <a:pPr marL="0" lvl="0" indent="0" algn="l" rtl="0">
              <a:spcBef>
                <a:spcPts val="0"/>
              </a:spcBef>
              <a:spcAft>
                <a:spcPts val="0"/>
              </a:spcAft>
              <a:buNone/>
            </a:pPr>
            <a:r>
              <a:rPr lang="en" u="sng">
                <a:solidFill>
                  <a:schemeClr val="hlink"/>
                </a:solidFill>
                <a:latin typeface="Raleway"/>
                <a:ea typeface="Raleway"/>
                <a:cs typeface="Raleway"/>
                <a:sym typeface="Raleway"/>
                <a:hlinkClick r:id="rId7"/>
              </a:rPr>
              <a:t>Carl M Jacobsen </a:t>
            </a:r>
            <a:endParaRPr>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ctrTitle" idx="4294967295"/>
          </p:nvPr>
        </p:nvSpPr>
        <p:spPr>
          <a:xfrm>
            <a:off x="1352175" y="994350"/>
            <a:ext cx="3622200" cy="73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Day 2 (45 min)</a:t>
            </a:r>
            <a:endParaRPr sz="3600"/>
          </a:p>
        </p:txBody>
      </p:sp>
      <p:sp>
        <p:nvSpPr>
          <p:cNvPr id="117" name="Google Shape;117;p19"/>
          <p:cNvSpPr txBox="1">
            <a:spLocks noGrp="1"/>
          </p:cNvSpPr>
          <p:nvPr>
            <p:ph type="subTitle" idx="4294967295"/>
          </p:nvPr>
        </p:nvSpPr>
        <p:spPr>
          <a:xfrm>
            <a:off x="1352175" y="1732048"/>
            <a:ext cx="3622200" cy="2093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b="1"/>
              <a:t>Homework discussion and formal assessment introduction</a:t>
            </a:r>
            <a:endParaRPr sz="1800" b="1"/>
          </a:p>
          <a:p>
            <a:pPr marL="0" lvl="0" indent="0" algn="l" rtl="0">
              <a:spcBef>
                <a:spcPts val="600"/>
              </a:spcBef>
              <a:spcAft>
                <a:spcPts val="0"/>
              </a:spcAft>
              <a:buClr>
                <a:schemeClr val="dk1"/>
              </a:buClr>
              <a:buSzPts val="1100"/>
              <a:buFont typeface="Arial"/>
              <a:buNone/>
            </a:pPr>
            <a:endParaRPr sz="1800" b="1"/>
          </a:p>
        </p:txBody>
      </p:sp>
      <p:pic>
        <p:nvPicPr>
          <p:cNvPr id="118" name="Google Shape;118;p19" descr="photo-1434030216411-0b793f4b4173.jpg"/>
          <p:cNvPicPr preferRelativeResize="0"/>
          <p:nvPr/>
        </p:nvPicPr>
        <p:blipFill rotWithShape="1">
          <a:blip r:embed="rId3">
            <a:alphaModFix/>
          </a:blip>
          <a:srcRect l="15229" r="15229"/>
          <a:stretch/>
        </p:blipFill>
        <p:spPr>
          <a:xfrm>
            <a:off x="5557550" y="542350"/>
            <a:ext cx="2822500" cy="4058800"/>
          </a:xfrm>
          <a:prstGeom prst="rect">
            <a:avLst/>
          </a:prstGeom>
          <a:noFill/>
          <a:ln>
            <a:noFill/>
          </a:ln>
        </p:spPr>
      </p:pic>
      <p:sp>
        <p:nvSpPr>
          <p:cNvPr id="119" name="Google Shape;119;p19"/>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title"/>
          </p:nvPr>
        </p:nvSpPr>
        <p:spPr>
          <a:xfrm>
            <a:off x="1101500" y="1048150"/>
            <a:ext cx="1836300" cy="19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Homework Discussion</a:t>
            </a:r>
            <a:endParaRPr/>
          </a:p>
        </p:txBody>
      </p:sp>
      <p:sp>
        <p:nvSpPr>
          <p:cNvPr id="125" name="Google Shape;125;p20"/>
          <p:cNvSpPr txBox="1">
            <a:spLocks noGrp="1"/>
          </p:cNvSpPr>
          <p:nvPr>
            <p:ph type="body" idx="1"/>
          </p:nvPr>
        </p:nvSpPr>
        <p:spPr>
          <a:xfrm>
            <a:off x="4112850" y="599950"/>
            <a:ext cx="4016100" cy="3575700"/>
          </a:xfrm>
          <a:prstGeom prst="rect">
            <a:avLst/>
          </a:prstGeom>
        </p:spPr>
        <p:txBody>
          <a:bodyPr spcFirstLastPara="1" wrap="square" lIns="91425" tIns="91425" rIns="91425" bIns="91425" anchor="t" anchorCtr="0">
            <a:noAutofit/>
          </a:bodyPr>
          <a:lstStyle/>
          <a:p>
            <a:pPr marL="457200" lvl="0" indent="-355600" algn="l" rtl="0">
              <a:spcBef>
                <a:spcPts val="600"/>
              </a:spcBef>
              <a:spcAft>
                <a:spcPts val="0"/>
              </a:spcAft>
              <a:buSzPts val="2000"/>
              <a:buChar char="▫"/>
            </a:pPr>
            <a:r>
              <a:rPr lang="en" sz="2000"/>
              <a:t>What did you learn from this assignment? </a:t>
            </a:r>
            <a:endParaRPr sz="2000"/>
          </a:p>
          <a:p>
            <a:pPr marL="457200" lvl="0" indent="-355600" algn="l" rtl="0">
              <a:spcBef>
                <a:spcPts val="1000"/>
              </a:spcBef>
              <a:spcAft>
                <a:spcPts val="0"/>
              </a:spcAft>
              <a:buSzPts val="2000"/>
              <a:buChar char="▫"/>
            </a:pPr>
            <a:r>
              <a:rPr lang="en" sz="2000"/>
              <a:t>What similarities were there in the interviews? </a:t>
            </a:r>
            <a:endParaRPr sz="2000"/>
          </a:p>
          <a:p>
            <a:pPr marL="457200" lvl="0" indent="-355600" algn="l" rtl="0">
              <a:spcBef>
                <a:spcPts val="1000"/>
              </a:spcBef>
              <a:spcAft>
                <a:spcPts val="0"/>
              </a:spcAft>
              <a:buSzPts val="2000"/>
              <a:buChar char="▫"/>
            </a:pPr>
            <a:r>
              <a:rPr lang="en" sz="2000"/>
              <a:t>What differences did you detect from the interviews?</a:t>
            </a:r>
            <a:endParaRPr sz="2000"/>
          </a:p>
          <a:p>
            <a:pPr marL="457200" lvl="0" indent="-355600" algn="l" rtl="0">
              <a:spcBef>
                <a:spcPts val="1000"/>
              </a:spcBef>
              <a:spcAft>
                <a:spcPts val="0"/>
              </a:spcAft>
              <a:buSzPts val="2000"/>
              <a:buChar char="▫"/>
            </a:pPr>
            <a:r>
              <a:rPr lang="en" sz="2000"/>
              <a:t>Are there additional questions that you would have asked had you done this/these interview(s)? </a:t>
            </a:r>
            <a:endParaRPr sz="2000"/>
          </a:p>
          <a:p>
            <a:pPr marL="457200" lvl="0" indent="-355600" algn="l" rtl="0">
              <a:spcBef>
                <a:spcPts val="1000"/>
              </a:spcBef>
              <a:spcAft>
                <a:spcPts val="1000"/>
              </a:spcAft>
              <a:buSzPts val="2000"/>
              <a:buChar char="▫"/>
            </a:pPr>
            <a:r>
              <a:rPr lang="en" sz="2000"/>
              <a:t>Why would you have included these questions?</a:t>
            </a:r>
            <a:endParaRPr sz="2000"/>
          </a:p>
        </p:txBody>
      </p:sp>
      <p:sp>
        <p:nvSpPr>
          <p:cNvPr id="126" name="Google Shape;126;p20"/>
          <p:cNvSpPr txBox="1">
            <a:spLocks noGrp="1"/>
          </p:cNvSpPr>
          <p:nvPr>
            <p:ph type="sldNum" idx="12"/>
          </p:nvPr>
        </p:nvSpPr>
        <p:spPr>
          <a:xfrm>
            <a:off x="8536449"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Florizel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399</Words>
  <Application>Microsoft Macintosh PowerPoint</Application>
  <PresentationFormat>On-screen Show (16:9)</PresentationFormat>
  <Paragraphs>59</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Raleway</vt:lpstr>
      <vt:lpstr>Arial</vt:lpstr>
      <vt:lpstr>Abril Fatface</vt:lpstr>
      <vt:lpstr>Florizel template</vt:lpstr>
      <vt:lpstr>History Beyond the Textbook</vt:lpstr>
      <vt:lpstr>Student Outcomes &amp; Learning Targets</vt:lpstr>
      <vt:lpstr>Day 1 (45 min)</vt:lpstr>
      <vt:lpstr>PowerPoint Presentation</vt:lpstr>
      <vt:lpstr>PowerPoint Presentation</vt:lpstr>
      <vt:lpstr>PowerPoint Presentation</vt:lpstr>
      <vt:lpstr>Homework</vt:lpstr>
      <vt:lpstr>Day 2 (45 min)</vt:lpstr>
      <vt:lpstr>Homework Discussion</vt:lpstr>
      <vt:lpstr>Formal Assessment</vt:lpstr>
      <vt:lpstr>The process is easy</vt:lpstr>
      <vt:lpstr>PowerPoint Presentation</vt:lpstr>
      <vt:lpstr>3,000,000</vt:lpstr>
      <vt:lpstr>Thanks!</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Beyond the Textbook</dc:title>
  <cp:lastModifiedBy>Bobbie Downs</cp:lastModifiedBy>
  <cp:revision>1</cp:revision>
  <dcterms:modified xsi:type="dcterms:W3CDTF">2020-05-21T11:38:54Z</dcterms:modified>
</cp:coreProperties>
</file>